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C946"/>
    <a:srgbClr val="F0C33A"/>
    <a:srgbClr val="D41B21"/>
    <a:srgbClr val="BCF3ED"/>
    <a:srgbClr val="BA1232"/>
    <a:srgbClr val="A00210"/>
    <a:srgbClr val="9CD2DA"/>
    <a:srgbClr val="E9EAEF"/>
    <a:srgbClr val="E9EBF0"/>
    <a:srgbClr val="DAD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6" d="100"/>
          <a:sy n="96" d="100"/>
        </p:scale>
        <p:origin x="1950" y="-59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Endure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AP800327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Ręcznik sportowy z mikrofibry RPET w woreczku z włókniny RPET z charakterystyczną mertką RPET. Poliester RPET, 140 g/m².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3243" y="9691469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Butelka sportowa RPET z silikonowym uchwytem, ​​automatycznie otwieraną klapką z wbudowaną słomką, silikonowym ustnikiem i bladą bezpieczeństwa.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3" y="76281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DeskChamp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AP800611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Miniaturowa gra w piłkarzyki wykonana z płyty MDF. W zestawie 2 piłki i suwaki do zliczania punktów. Dostarczana w płaskim opakowaniu, wymaga montażu.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2" y="556337"/>
            <a:ext cx="5760414" cy="301736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Fan mode: ON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69976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Piłka nożna łączy ludzi – Twoja marka może być częścią tej więzi. Dzięki starannie zaprojektowanym produktom dla kibiców możesz tworzyć chwile, które wykraczają poza samą grę. Prosto, widocznie i zapadająco w pamięć.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953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Stixy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AP761201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Dmuchane pałki dla kibica, w zestawie 2 szt. Ustnik do dmuchania w zestawie. Produkt jednorazowego użycia, wykonany z LDPE.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8844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Fanly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AP721192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nn-NO" sz="1000" dirty="0">
                <a:ea typeface="Open Sans" panose="020B0606030504020204" pitchFamily="34" charset="0"/>
                <a:cs typeface="Open Sans" panose="020B0606030504020204" pitchFamily="34" charset="0"/>
              </a:rPr>
              <a:t>Dłoń dla kibiców z pianki EVA.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9485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Reggie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AP761990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5 - panelowa czapka z daszkiem zapinana na rzep. Materiał: 100% bawełna.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CC1B9972-8BEF-9134-2ECF-BB4C42BF4C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565" y="11382013"/>
            <a:ext cx="1733987" cy="1733987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506B940E-05DA-A985-3DD5-705A24E461B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" y="11225158"/>
            <a:ext cx="2216716" cy="2216716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A3DB4A65-5B61-91F9-F96D-471B9605E16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961" y="11640947"/>
            <a:ext cx="1231989" cy="123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6911</TotalTime>
  <Words>206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2026-04-09T10:41:52Z</dcterms:modified>
  <cp:category/>
</cp:coreProperties>
</file>