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2136" y="-58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Prosop sport din microfibră, RPET, în husă de transport nețesută RPET cu etichetă RPET distinctivă. Poliester RPET,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708322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Sticlă sport RPET, cu mâner din silicon, capac cu deschidere automată și pai integrat, muștiuc din silicon și blocare de siguranță.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joc de fotbal, de masă, din lemn MDF. Include 2 mingi și glisoare pentru scor. Livrat în pachet plat, necesită asamblare.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Fotbalul conectează oamenii – brandul tău poate face parte din această conexiune. Cu produse pentru suporteri concepute atent, poți crea momente care merg dincolo de joc. Simplu, vizibil și memorabil.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Bete gonflabile suporteri, pentru o singura utilizare.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Mână pentru suporteri, din spumă EVA.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Sapca baseball 5 panele, inchidere cu velcro, 100% bumbac.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194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2026-04-09T10:42:09Z</dcterms:modified>
  <cp:category/>
</cp:coreProperties>
</file>