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5C946"/>
    <a:srgbClr val="F0C33A"/>
    <a:srgbClr val="D41B21"/>
    <a:srgbClr val="BCF3ED"/>
    <a:srgbClr val="BA1232"/>
    <a:srgbClr val="A00210"/>
    <a:srgbClr val="9CD2DA"/>
    <a:srgbClr val="E9EAEF"/>
    <a:srgbClr val="E9EBF0"/>
    <a:srgbClr val="DAD9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100" d="100"/>
          <a:sy n="100" d="100"/>
        </p:scale>
        <p:origin x="1872" y="-657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2026. 04. 09.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2026. 04. 09.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2026. 04. 09.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2026. 04. 09.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2026. 04. 09.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2026. 04. 09.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2026. 04. 09.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2026. 04. 09.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2026. 04. 09.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2026. 04. 09.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2026. 04. 09.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2026. 04. 09.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2026. 04. 09.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D41B2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094" y="9135978"/>
            <a:ext cx="2677630" cy="1784372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F5C9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6688" y="7054212"/>
            <a:ext cx="2620865" cy="1746544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F5C9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6816" y="4930721"/>
            <a:ext cx="2708443" cy="1804906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F5C9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Sem zadajte svoje kontaktné údaje!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Sem zadajte svoje propagačné podmienky!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45646" y="5564651"/>
            <a:ext cx="2122075" cy="104374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Endure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AP800327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Športový uterák z mikrovlákna RPET v prepravnom puzdre z netkanej tkaniny RPET s charakteristickou etiketou RPET. Polyester RPET, 140 g/m².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099737" y="9636519"/>
            <a:ext cx="2103640" cy="104259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Fitgrip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AP800612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</a:rPr>
              <a:t>Športová fľaša z RPET so silikónovým úchopom, automaticky otvárateľným odklápacím viečkom s integrovanou slamkou, silikónovým náustkom a bezpečnostným zámkom.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123243" y="7628146"/>
            <a:ext cx="2166880" cy="104259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DeskChamp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AP800611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Mini stolný futbal vyrobený z MDF dreva. Obsahuje 2 loptičky a posuvníky pre počítadlo skóre. Dodáva sa v rozloženom stave, vyžaduje montáž.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32" y="556337"/>
            <a:ext cx="5760414" cy="3017360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034" y="3562439"/>
            <a:ext cx="5763484" cy="1105211"/>
          </a:xfrm>
          <a:prstGeom prst="rect">
            <a:avLst/>
          </a:prstGeom>
          <a:solidFill>
            <a:srgbClr val="D41B2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315689" y="3620201"/>
            <a:ext cx="5053609" cy="285544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US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Fan mode: ON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394608" y="3969976"/>
            <a:ext cx="5053609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100" dirty="0">
                <a:solidFill>
                  <a:schemeClr val="bg1"/>
                </a:solidFill>
              </a:rPr>
              <a:t>Futbal spája ľudí – tvoja značka môže byť súčasťou tohto spojenia. Premyslene navrhnutými fanúšikovskými produktmi môžeš vytvárať momenty, ktoré presahujú samotnú hru. Jednoducho, viditeľne a zapamätateľne.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6" y="13181953"/>
            <a:ext cx="1628633" cy="139467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Stixy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AP761201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Nafukovacie tyče na povzbudzovanie, 2 ks v balení, na jednorázové použitie. Dodávané s náustkom. Vyrobené z LDPE.</a:t>
            </a:r>
            <a:endParaRPr lang="hu-HU" sz="10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798003" y="13188443"/>
            <a:ext cx="1662618" cy="92737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Fanly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AP721192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nn-NO" sz="1000" dirty="0">
                <a:ea typeface="Open Sans" panose="020B0606030504020204" pitchFamily="34" charset="0"/>
                <a:cs typeface="Open Sans" panose="020B0606030504020204" pitchFamily="34" charset="0"/>
              </a:rPr>
              <a:t>Ruka na povzbudzovanie z EVA peny.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77970" y="13194855"/>
            <a:ext cx="1628632" cy="914546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Reggie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AP761990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Šiltovka s 5 panelmi a suchým zipsom, 100 % bavlna.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F5C94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F5C94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F5C94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28" name="Kép 27">
            <a:extLst>
              <a:ext uri="{FF2B5EF4-FFF2-40B4-BE49-F238E27FC236}">
                <a16:creationId xmlns:a16="http://schemas.microsoft.com/office/drawing/2014/main" id="{CC1B9972-8BEF-9134-2ECF-BB4C42BF4CED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4565" y="11382013"/>
            <a:ext cx="1733987" cy="1733987"/>
          </a:xfrm>
          <a:prstGeom prst="rect">
            <a:avLst/>
          </a:prstGeom>
        </p:spPr>
      </p:pic>
      <p:pic>
        <p:nvPicPr>
          <p:cNvPr id="33" name="Kép 32">
            <a:extLst>
              <a:ext uri="{FF2B5EF4-FFF2-40B4-BE49-F238E27FC236}">
                <a16:creationId xmlns:a16="http://schemas.microsoft.com/office/drawing/2014/main" id="{506B940E-05DA-A985-3DD5-705A24E461B1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2" y="11225158"/>
            <a:ext cx="2216716" cy="2216716"/>
          </a:xfrm>
          <a:prstGeom prst="rect">
            <a:avLst/>
          </a:prstGeom>
        </p:spPr>
      </p:pic>
      <p:pic>
        <p:nvPicPr>
          <p:cNvPr id="38" name="Kép 37">
            <a:extLst>
              <a:ext uri="{FF2B5EF4-FFF2-40B4-BE49-F238E27FC236}">
                <a16:creationId xmlns:a16="http://schemas.microsoft.com/office/drawing/2014/main" id="{A3DB4A65-5B61-91F9-F96D-471B9605E161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7961" y="11640947"/>
            <a:ext cx="1231989" cy="1231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6911</TotalTime>
  <Words>196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184</cp:revision>
  <cp:lastPrinted>2020-10-14T10:13:42Z</cp:lastPrinted>
  <dcterms:created xsi:type="dcterms:W3CDTF">2020-04-21T06:52:21Z</dcterms:created>
  <dcterms:modified xsi:type="dcterms:W3CDTF">2026-04-09T10:42:40Z</dcterms:modified>
  <cp:category/>
</cp:coreProperties>
</file>