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B8"/>
    <a:srgbClr val="C5EDFF"/>
    <a:srgbClr val="DDF4FF"/>
    <a:srgbClr val="EFFAFF"/>
    <a:srgbClr val="EBF8FF"/>
    <a:srgbClr val="B7E9FF"/>
    <a:srgbClr val="A47A60"/>
    <a:srgbClr val="F7EEE1"/>
    <a:srgbClr val="FAF4EC"/>
    <a:srgbClr val="EFD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 varScale="1">
        <p:scale>
          <a:sx n="49" d="100"/>
          <a:sy n="49" d="100"/>
        </p:scale>
        <p:origin x="4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writeyourwebsitehere.com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tiff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tiff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80328" y="5204562"/>
            <a:ext cx="2527127" cy="5287369"/>
          </a:xfrm>
          <a:prstGeom prst="rect">
            <a:avLst/>
          </a:prstGeom>
          <a:solidFill>
            <a:srgbClr val="DD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008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478527"/>
            <a:ext cx="5771238" cy="3745914"/>
          </a:xfrm>
          <a:prstGeom prst="rect">
            <a:avLst/>
          </a:prstGeom>
          <a:solidFill>
            <a:srgbClr val="C5ED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883159"/>
            <a:ext cx="2951534" cy="1918085"/>
          </a:xfrm>
          <a:prstGeom prst="rect">
            <a:avLst/>
          </a:prstGeom>
          <a:solidFill>
            <a:srgbClr val="DD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30364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39723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en-GB" sz="1200" spc="-5">
                <a:solidFill>
                  <a:srgbClr val="65656A"/>
                </a:solidFill>
                <a:cs typeface="OpenSans-Light"/>
              </a:rPr>
              <a:t>Place your contact details here!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1500" y="5519629"/>
            <a:ext cx="2226471" cy="107965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 i="0">
                <a:solidFill>
                  <a:srgbClr val="0081B8"/>
                </a:solidFill>
                <a:effectLst/>
              </a:rPr>
              <a:t>Mandalay</a:t>
            </a:r>
            <a:r>
              <a:rPr lang="en-GB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b="0" i="0">
                <a:effectLst/>
              </a:rPr>
              <a:t>AP718205</a:t>
            </a:r>
            <a:br>
              <a:rPr lang="en-GB" sz="800"/>
            </a:br>
            <a:r>
              <a:rPr lang="en-GB" sz="1000" b="0" i="0">
                <a:solidFill>
                  <a:srgbClr val="292B2C"/>
                </a:solidFill>
                <a:effectLst/>
              </a:rPr>
              <a:t>Wooden deck chair with sublimation printed polyester fabric. Price includes sublimation printing. Weight limit: 95-100 kg. MOQ: 10 pcs</a:t>
            </a:r>
            <a:r>
              <a:rPr lang="en-GB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  <a:t>.</a:t>
            </a:r>
            <a:br>
              <a:rPr lang="en-GB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en-GB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en-GB" sz="1200">
                <a:solidFill>
                  <a:schemeClr val="bg1"/>
                </a:solidFill>
              </a:rPr>
              <a:t>Place your promotional conditions here!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en-GB" sz="1000" b="1">
                <a:solidFill>
                  <a:schemeClr val="bg1"/>
                </a:solidFill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en-GB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55787" y="7288509"/>
            <a:ext cx="2228400" cy="1079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 i="0">
                <a:solidFill>
                  <a:srgbClr val="0081B8"/>
                </a:solidFill>
                <a:effectLst/>
              </a:rPr>
              <a:t>SuboShop Playa</a:t>
            </a:r>
            <a:r>
              <a:rPr lang="en-GB" sz="1400" b="1">
                <a:solidFill>
                  <a:srgbClr val="292B2C"/>
                </a:solidFill>
                <a:latin typeface="Open Sans" panose="020B0606030504020204" pitchFamily="34" charset="0"/>
              </a:rPr>
              <a:t> </a:t>
            </a:r>
            <a:r>
              <a:rPr lang="en-GB" sz="1200" b="0" i="0">
                <a:effectLst/>
                <a:latin typeface="Open Sans" panose="020B0606030504020204" pitchFamily="34" charset="0"/>
              </a:rPr>
              <a:t>AP716467</a:t>
            </a:r>
            <a:br>
              <a:rPr lang="en-GB" sz="1600"/>
            </a:br>
            <a:r>
              <a:rPr lang="en-GB" sz="1000" b="0" i="0">
                <a:effectLst/>
              </a:rPr>
              <a:t>Custom made beach bag in 600D RPET polyester and natural cork. With all over sublimation printed graphics and distinctive RPET label. MOQ: 50 pcs.</a:t>
            </a:r>
            <a:br>
              <a:rPr lang="en-GB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en-GB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3766337"/>
            <a:ext cx="5759451" cy="1438160"/>
          </a:xfrm>
          <a:prstGeom prst="rect">
            <a:avLst/>
          </a:prstGeom>
          <a:solidFill>
            <a:srgbClr val="008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1500" y="9046925"/>
            <a:ext cx="2225478" cy="12396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CreaCool 6</a:t>
            </a:r>
            <a:r>
              <a:rPr lang="en-GB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AP716469</a:t>
            </a:r>
            <a:br>
              <a:rPr lang="en-GB"/>
            </a:br>
            <a:r>
              <a:rPr lang="en-GB" sz="1000" b="0" i="0">
                <a:effectLst/>
              </a:rPr>
              <a:t>Custom made, zipped cooler bag in 600D RPET polyester with aluminium padding for 6 pcs 0,33 L cans. With all over sublimation printed graphics and distinctive RPET label. MOQ: 50 pcs.</a:t>
            </a:r>
            <a:br>
              <a:rPr lang="en-GB" sz="1000" b="0" i="0">
                <a:effectLst/>
              </a:rPr>
            </a:br>
            <a:r>
              <a:rPr lang="en-GB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653355" y="12118210"/>
            <a:ext cx="1213200" cy="192597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CreaTowel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0" i="0">
                <a:effectLst/>
              </a:rPr>
              <a:t>AP718186</a:t>
            </a:r>
            <a:br>
              <a:rPr lang="en-GB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en-GB" sz="1000" b="0" i="0">
                <a:effectLst/>
              </a:rPr>
              <a:t>Double face towel with sublimation printed graphics on one side. 100% cotton + 100% microfibre, 400 g/m². Price includes sublimation printing. MOQ: 50 pcs.</a:t>
            </a:r>
            <a:br>
              <a:rPr lang="en-GB" sz="1000" b="0" i="0">
                <a:effectLst/>
              </a:rPr>
            </a:br>
            <a:r>
              <a:rPr lang="en-GB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56147" y="12117766"/>
            <a:ext cx="1254921" cy="190680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CreaPlaya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AP809533</a:t>
            </a:r>
            <a:br>
              <a:rPr lang="en-GB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000">
                <a:ea typeface="Open Sans" panose="020B0606030504020204" pitchFamily="34" charset="0"/>
                <a:cs typeface="Open Sans" panose="020B0606030504020204" pitchFamily="34" charset="0"/>
              </a:rPr>
              <a:t>Customisable beach slipppers, with PE sole and PVC straps. The product is assembled in the reqested sole and strap colour combination. MOQ: 50 pairs/combination.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51536" y="12117766"/>
            <a:ext cx="1213200" cy="192597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CreaSun</a:t>
            </a:r>
            <a:br>
              <a:rPr lang="en-GB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200" b="0" i="0">
                <a:effectLst/>
              </a:rPr>
              <a:t>AP800383</a:t>
            </a:r>
            <a:endParaRPr lang="en-GB" sz="120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000" b="0" i="0">
                <a:effectLst/>
              </a:rPr>
              <a:t>Customisable, plastic sunglasses with UV 400 protection. The product is assembled in the requested frame and temples colour combination. </a:t>
            </a:r>
            <a:br>
              <a:rPr lang="en-GB" sz="1000" b="0" i="0">
                <a:effectLst/>
              </a:rPr>
            </a:br>
            <a:r>
              <a:rPr lang="en-GB" sz="1000" b="0" i="0">
                <a:effectLst/>
              </a:rPr>
              <a:t>MOQ: 50 pcs.</a:t>
            </a:r>
            <a:br>
              <a:rPr lang="en-GB" sz="1000" b="0" i="0">
                <a:effectLst/>
              </a:rPr>
            </a:br>
            <a:r>
              <a:rPr lang="en-GB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50054" y="3917560"/>
            <a:ext cx="5059342" cy="505154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r>
              <a:rPr lang="en-GB" sz="3200" b="1" cap="all">
                <a:solidFill>
                  <a:srgbClr val="C5EDFF"/>
                </a:solidFill>
                <a:effectLst/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Let’s go to the beach</a:t>
            </a:r>
            <a:endParaRPr lang="en-GB" sz="3200" cap="all">
              <a:solidFill>
                <a:srgbClr val="C5EDFF"/>
              </a:solidFill>
              <a:effectLst/>
              <a:latin typeface="Ropa Mix Pro" panose="020B0504020101010102" pitchFamily="34" charset="0"/>
              <a:ea typeface="Calibri" panose="020F0502020204030204" pitchFamily="34" charset="0"/>
              <a:cs typeface="Ropa Mix Pro" panose="020B0504020101010102" pitchFamily="34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3127" y="4452065"/>
            <a:ext cx="505432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GB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Brighten up the summer with the most colourful custom gifts. Promote your company with full colour printed beach accessories and make sure that your corporate image decorates the coast. </a:t>
            </a:r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48113" y="10837872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53355" y="1083787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51536" y="108378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56147" y="108378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55787" y="12118210"/>
            <a:ext cx="1212463" cy="156530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algn="l"/>
            <a:r>
              <a:rPr lang="en-GB" sz="1400" b="1" i="0">
                <a:solidFill>
                  <a:srgbClr val="0081B8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Floppy</a:t>
            </a:r>
            <a:endParaRPr lang="en-GB" sz="1400" b="0" i="0">
              <a:solidFill>
                <a:srgbClr val="0081B8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0" i="0">
                <a:effectLst/>
              </a:rPr>
              <a:t>AP718137-01</a:t>
            </a:r>
            <a:br>
              <a:rPr lang="en-GB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en-GB" sz="1000" b="0" i="0">
                <a:solidFill>
                  <a:srgbClr val="292B2C"/>
                </a:solidFill>
                <a:effectLst/>
              </a:rPr>
              <a:t>Custom made paper hand fan with plastic handle. Digital printed with your graphic on both sides. </a:t>
            </a:r>
            <a:br>
              <a:rPr lang="en-GB" sz="1000" b="0" i="0">
                <a:solidFill>
                  <a:srgbClr val="292B2C"/>
                </a:solidFill>
                <a:effectLst/>
              </a:rPr>
            </a:br>
            <a:r>
              <a:rPr lang="en-GB" sz="1000" b="0" i="0">
                <a:solidFill>
                  <a:srgbClr val="292B2C"/>
                </a:solidFill>
                <a:effectLst/>
              </a:rPr>
              <a:t>MOQ: 100 pcs.</a:t>
            </a:r>
            <a:br>
              <a:rPr lang="en-GB" sz="1000" b="0" i="0">
                <a:solidFill>
                  <a:srgbClr val="292B2C"/>
                </a:solidFill>
                <a:effectLst/>
              </a:rPr>
            </a:br>
            <a:r>
              <a:rPr lang="en-GB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2CB6AA32-91CB-F4C3-91AC-5A885C5CC08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631" y="11062305"/>
            <a:ext cx="1081409" cy="710901"/>
          </a:xfrm>
          <a:prstGeom prst="rect">
            <a:avLst/>
          </a:prstGeom>
        </p:spPr>
      </p:pic>
      <p:pic>
        <p:nvPicPr>
          <p:cNvPr id="10" name="Kép 9" descr="A képen bútor, szék, ülés, kültéri látható&#10;&#10;Automatikusan generált leírás">
            <a:extLst>
              <a:ext uri="{FF2B5EF4-FFF2-40B4-BE49-F238E27FC236}">
                <a16:creationId xmlns:a16="http://schemas.microsoft.com/office/drawing/2014/main" id="{7A08A61D-20F1-0A59-41D1-8256F3F2A1C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"/>
          <a:stretch/>
        </p:blipFill>
        <p:spPr>
          <a:xfrm>
            <a:off x="357645" y="5204497"/>
            <a:ext cx="2523336" cy="1683375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874FD56E-AACD-087F-FA4E-15770C96B96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635005" y="10993628"/>
            <a:ext cx="1171970" cy="869159"/>
          </a:xfrm>
          <a:prstGeom prst="rect">
            <a:avLst/>
          </a:prstGeom>
        </p:spPr>
      </p:pic>
      <p:pic>
        <p:nvPicPr>
          <p:cNvPr id="29" name="Kép 28" descr="A képen fű, talaj, kültéri, gyümölcs látható&#10;&#10;Automatikusan generált leírás">
            <a:extLst>
              <a:ext uri="{FF2B5EF4-FFF2-40B4-BE49-F238E27FC236}">
                <a16:creationId xmlns:a16="http://schemas.microsoft.com/office/drawing/2014/main" id="{2883E30D-07DF-5BC7-98A6-5825B89F91D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8113" y="8801243"/>
            <a:ext cx="2531010" cy="1677281"/>
          </a:xfrm>
          <a:prstGeom prst="rect">
            <a:avLst/>
          </a:prstGeom>
        </p:spPr>
      </p:pic>
      <p:pic>
        <p:nvPicPr>
          <p:cNvPr id="5" name="Kép 4" descr="A képen égbolt látható&#10;&#10;Automatikusan generált leírás">
            <a:extLst>
              <a:ext uri="{FF2B5EF4-FFF2-40B4-BE49-F238E27FC236}">
                <a16:creationId xmlns:a16="http://schemas.microsoft.com/office/drawing/2014/main" id="{4F307CB8-F2F0-99D0-8C32-1A2FAD62420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7784" y="6883156"/>
            <a:ext cx="2881664" cy="1918086"/>
          </a:xfrm>
          <a:prstGeom prst="rect">
            <a:avLst/>
          </a:prstGeom>
        </p:spPr>
      </p:pic>
      <p:pic>
        <p:nvPicPr>
          <p:cNvPr id="43" name="Kép 42" descr="A képen szemüveg, napszemüveg, védőszemüveg, tartozék látható&#10;&#10;Automatikusan generált leírás">
            <a:extLst>
              <a:ext uri="{FF2B5EF4-FFF2-40B4-BE49-F238E27FC236}">
                <a16:creationId xmlns:a16="http://schemas.microsoft.com/office/drawing/2014/main" id="{1E61D83A-CDBB-B854-A148-EB5E5521D7B8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1753" y="11030858"/>
            <a:ext cx="1059502" cy="723583"/>
          </a:xfrm>
          <a:prstGeom prst="rect">
            <a:avLst/>
          </a:prstGeom>
        </p:spPr>
      </p:pic>
      <p:pic>
        <p:nvPicPr>
          <p:cNvPr id="56" name="Kép 55">
            <a:extLst>
              <a:ext uri="{FF2B5EF4-FFF2-40B4-BE49-F238E27FC236}">
                <a16:creationId xmlns:a16="http://schemas.microsoft.com/office/drawing/2014/main" id="{A0592887-F147-0527-66F4-F237DCADAE0B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6085" y="10933492"/>
            <a:ext cx="802998" cy="992621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id="{C8937960-E5F8-F6D6-C8BB-4A42B5C5513A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8406"/>
            <a:ext cx="5759450" cy="289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1872</TotalTime>
  <Words>305</Words>
  <Application>Microsoft Office PowerPoint</Application>
  <PresentationFormat>Egyéni</PresentationFormat>
  <Paragraphs>20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84</cp:revision>
  <cp:lastPrinted>2020-10-14T10:13:42Z</cp:lastPrinted>
  <dcterms:created xsi:type="dcterms:W3CDTF">2020-04-21T06:52:21Z</dcterms:created>
  <dcterms:modified xsi:type="dcterms:W3CDTF">2022-05-31T12:54:51Z</dcterms:modified>
  <cp:category/>
</cp:coreProperties>
</file>