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fr-FR" sz="1200" spc="-5">
                <a:solidFill>
                  <a:srgbClr val="65656A"/>
                </a:solidFill>
                <a:cs typeface="OpenSans-Light"/>
              </a:rPr>
              <a:t>Placez vos coordonnées ici 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423290"/>
            <a:ext cx="2226471" cy="12396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 i="0">
                <a:solidFill>
                  <a:srgbClr val="0081B8"/>
                </a:solidFill>
                <a:effectLst/>
              </a:rPr>
              <a:t>Mandalay</a:t>
            </a: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200" b="0" i="0">
                <a:effectLst/>
              </a:rPr>
              <a:t>AP718205</a:t>
            </a:r>
            <a:br>
              <a:rPr lang="fr-FR" sz="800"/>
            </a:br>
            <a:r>
              <a:rPr lang="fr-FR" sz="1000" b="0" i="0">
                <a:solidFill>
                  <a:srgbClr val="292B2C"/>
                </a:solidFill>
                <a:effectLst/>
              </a:rPr>
              <a:t>Chaise longue en bois avec tissu en polyester et marquage en sublimation. Le prix inclut l'impression en sublimation. Supporte un poids maximum de 95-100 kgs. Quantité minimum: 10 pcs.</a:t>
            </a:r>
            <a:br>
              <a:rPr lang="fr-FR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solidFill>
                  <a:schemeClr val="bg1"/>
                </a:solidFill>
              </a:rPr>
              <a:t>Placez vos conditions promotionnelles ici 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fr-FR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fr-FR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88509"/>
            <a:ext cx="2228400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 i="0">
                <a:solidFill>
                  <a:srgbClr val="0081B8"/>
                </a:solidFill>
                <a:effectLst/>
              </a:rPr>
              <a:t>SuboShop Playa</a:t>
            </a:r>
            <a:r>
              <a:rPr lang="fr-FR" sz="1400" b="1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fr-FR" sz="1200" b="0" i="0">
                <a:effectLst/>
                <a:latin typeface="Open Sans" panose="020B0606030504020204" pitchFamily="34" charset="0"/>
              </a:rPr>
              <a:t>AP716467</a:t>
            </a:r>
            <a:br>
              <a:rPr lang="fr-FR" sz="1600"/>
            </a:br>
            <a:r>
              <a:rPr lang="fr-FR" sz="1000" b="0" i="0">
                <a:effectLst/>
              </a:rPr>
              <a:t>Sac de plage sur mesure en polyester RPET 600D et liège naturel. Impression en sublimation et étiquette RPET distinctive. Quantité minimale: 50 pièces.</a:t>
            </a:r>
            <a:br>
              <a:rPr lang="fr-FR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046925"/>
            <a:ext cx="2225478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fr-FR"/>
            </a:br>
            <a:r>
              <a:rPr lang="fr-FR" sz="1000" b="0" i="0">
                <a:effectLst/>
              </a:rPr>
              <a:t>Sac isotherme zippé sur mesure en polyester RPET 600D avec renfort en aluminium pour canettes 0,33 L 6 pcs. Impression en sublimation et étiquette RPET. Quantité minimale: 50 pièces.</a:t>
            </a:r>
            <a:br>
              <a:rPr lang="fr-FR" sz="1000" b="0" i="0">
                <a:effectLst/>
              </a:rPr>
            </a:b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 b="0" i="0">
                <a:effectLst/>
              </a:rPr>
              <a:t>AP718186</a:t>
            </a:r>
            <a:br>
              <a:rPr lang="fr-FR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fr-FR" sz="1000" b="0" i="0">
                <a:effectLst/>
              </a:rPr>
              <a:t>Serviette avec impression en sublimation sur une face. 100% coton + 100% microfibre. 400 gr/m². Le prix inclut l'impression en sublimation. Quantité minimale : 50 pcs.</a:t>
            </a:r>
            <a:br>
              <a:rPr lang="fr-FR" sz="1000" b="0" i="0">
                <a:effectLst/>
              </a:rPr>
            </a:br>
            <a:r>
              <a:rPr lang="fr-FR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254921" cy="189398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fr-FR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  <a:t>Tongs en PE et brides en PVC. Semelles personnalisables, le produit est assemblé avec la bride de couleur correspondante. Quantité minimale: 50 paires.</a:t>
            </a:r>
            <a:b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13200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fr-FR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200" b="0" i="0">
                <a:effectLst/>
              </a:rPr>
              <a:t>AP800383</a:t>
            </a:r>
            <a:endParaRPr lang="fr-FR" sz="12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000" b="0" i="0">
                <a:effectLst/>
              </a:rPr>
              <a:t>Lunettes de soleil. Les branches et la monture peuvent être assemblées parmi un choix de couleurs disponibles. Protection UV400. Quantité minimale: 50 pcs.</a:t>
            </a:r>
            <a:br>
              <a:rPr lang="fr-FR" sz="1000" b="0" i="0">
                <a:effectLst/>
              </a:rPr>
            </a:br>
            <a:r>
              <a:rPr lang="fr-FR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50515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fr-FR" sz="32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Allons à la plage</a:t>
            </a:r>
            <a:endParaRPr lang="fr-FR" sz="32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fr-FR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Illuminez votre été avec les cadeaux promotionnels personnalisés les plus colorés. Mettez en valeur votre entreprise avec des accessoires de plage marqués en quadri et assurez-vous que votre logo embellisse le produit.</a:t>
            </a:r>
            <a:endParaRPr lang="fr-FR" sz="1200">
              <a:solidFill>
                <a:schemeClr val="bg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156530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fr-FR" sz="1400" b="1" i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fr-FR" sz="1400" b="0" i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 b="0" i="0">
                <a:effectLst/>
              </a:rPr>
              <a:t>AP718137-01</a:t>
            </a:r>
            <a:br>
              <a:rPr lang="fr-FR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fr-FR" sz="1000" b="0" i="0">
                <a:solidFill>
                  <a:srgbClr val="292B2C"/>
                </a:solidFill>
                <a:effectLst/>
              </a:rPr>
              <a:t>Éventail en papier avec manche en plastique. Impression digitale possible sur les deux côtés. Quantité minimale: 100 pcs.</a:t>
            </a:r>
            <a:br>
              <a:rPr lang="fr-FR" sz="1000" b="0" i="0">
                <a:solidFill>
                  <a:srgbClr val="292B2C"/>
                </a:solidFill>
                <a:effectLst/>
              </a:rPr>
            </a:br>
            <a:r>
              <a:rPr lang="fr-FR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1874</TotalTime>
  <Words>308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85</cp:revision>
  <cp:lastPrinted>2020-10-14T10:13:42Z</cp:lastPrinted>
  <dcterms:created xsi:type="dcterms:W3CDTF">2020-04-21T06:52:21Z</dcterms:created>
  <dcterms:modified xsi:type="dcterms:W3CDTF">2022-05-31T12:55:38Z</dcterms:modified>
  <cp:category/>
</cp:coreProperties>
</file>