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8"/>
    <a:srgbClr val="C5EDFF"/>
    <a:srgbClr val="DDF4FF"/>
    <a:srgbClr val="EFFAFF"/>
    <a:srgbClr val="EBF8FF"/>
    <a:srgbClr val="B7E9FF"/>
    <a:srgbClr val="A47A60"/>
    <a:srgbClr val="F7EEE1"/>
    <a:srgbClr val="FAF4EC"/>
    <a:srgbClr val="EF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 varScale="1">
        <p:scale>
          <a:sx n="49" d="100"/>
          <a:sy n="49" d="100"/>
        </p:scale>
        <p:origin x="4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writeyourwebsitehere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204562"/>
            <a:ext cx="2527127" cy="5287369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478527"/>
            <a:ext cx="5771238" cy="3745914"/>
          </a:xfrm>
          <a:prstGeom prst="rect">
            <a:avLst/>
          </a:prstGeom>
          <a:solidFill>
            <a:srgbClr val="C5ED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883159"/>
            <a:ext cx="2951534" cy="1918085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30364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3972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it-IT" sz="1200" spc="-5">
                <a:solidFill>
                  <a:srgbClr val="65656A"/>
                </a:solidFill>
                <a:cs typeface="OpenSans-Light"/>
              </a:rPr>
              <a:t>Inserisci qui i tuoi dati di contatto!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519629"/>
            <a:ext cx="2226471" cy="10796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 i="0">
                <a:solidFill>
                  <a:srgbClr val="0081B8"/>
                </a:solidFill>
                <a:effectLst/>
              </a:rPr>
              <a:t>Mandalay</a:t>
            </a: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b="0" i="0">
                <a:effectLst/>
              </a:rPr>
              <a:t>AP718205</a:t>
            </a:r>
            <a:br>
              <a:rPr lang="it-IT" sz="800"/>
            </a:br>
            <a:r>
              <a:rPr lang="it-IT" sz="1000" b="0" i="0">
                <a:solidFill>
                  <a:srgbClr val="292B2C"/>
                </a:solidFill>
                <a:effectLst/>
              </a:rPr>
              <a:t>Sdraio in legno con tessuto poliestere stampato in sublimazione. Il prezzo include la stampa. Limite di peso: 95-100 kg. Quantità minima: 10 pezzi.</a:t>
            </a:r>
            <a:br>
              <a:rPr lang="it-IT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solidFill>
                  <a:schemeClr val="bg1"/>
                </a:solidFill>
              </a:rPr>
              <a:t>Aggiungi qui le tue condizioni promozionali!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it-IT" sz="1000" b="1">
                <a:solidFill>
                  <a:schemeClr val="bg1"/>
                </a:solidFill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it-IT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16541"/>
            <a:ext cx="2228400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 i="0">
                <a:solidFill>
                  <a:srgbClr val="0081B8"/>
                </a:solidFill>
                <a:effectLst/>
              </a:rPr>
              <a:t>SuboShop Playa</a:t>
            </a:r>
            <a:r>
              <a:rPr lang="it-IT" sz="1400" b="1">
                <a:solidFill>
                  <a:srgbClr val="292B2C"/>
                </a:solidFill>
                <a:latin typeface="Open Sans" panose="020B0606030504020204" pitchFamily="34" charset="0"/>
              </a:rPr>
              <a:t> </a:t>
            </a:r>
            <a:r>
              <a:rPr lang="it-IT" sz="1200" b="0" i="0">
                <a:effectLst/>
                <a:latin typeface="Open Sans" panose="020B0606030504020204" pitchFamily="34" charset="0"/>
              </a:rPr>
              <a:t>AP716467</a:t>
            </a:r>
            <a:br>
              <a:rPr lang="it-IT" sz="1600"/>
            </a:br>
            <a:r>
              <a:rPr lang="it-IT" sz="1000" b="0" i="0">
                <a:effectLst/>
              </a:rPr>
              <a:t>Borsa da spiaggia personalizzabile in poliestere RPET 600D e sughero naturale. Con grafica stampata in sublimazione su tutta la superficie ed etichetta in RPET. MOQ: 50 pezzi.</a:t>
            </a:r>
            <a:br>
              <a:rPr lang="it-IT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3766337"/>
            <a:ext cx="5759451" cy="1438160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2493" y="8942379"/>
            <a:ext cx="2225478" cy="1399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</a:t>
            </a:r>
            <a:r>
              <a:rPr lang="it-IT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it-IT"/>
            </a:br>
            <a:r>
              <a:rPr lang="it-IT" sz="1000" b="0" i="0">
                <a:effectLst/>
              </a:rPr>
              <a:t>Borsa termica in poliestere 600D RPET personalizzabile con zip ed imbottitura in alluminio per 6 lattine da 0,33 L. Con grafica stampata in sublimazione su tutta la superficie ed etichetta distintiva in RPET. MOQ: 50 pezzi.</a:t>
            </a:r>
            <a:br>
              <a:rPr lang="it-IT" sz="1000" b="0" i="0">
                <a:effectLst/>
              </a:rPr>
            </a:b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18210"/>
            <a:ext cx="1213200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CreaTowel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 b="0" i="0">
                <a:effectLst/>
              </a:rPr>
              <a:t>AP718186</a:t>
            </a:r>
            <a:br>
              <a:rPr lang="it-IT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it-IT" sz="1000" b="0" i="0">
                <a:effectLst/>
              </a:rPr>
              <a:t>Asciugamano double face con grafica stampata su un lato, 100% cotone + 100% microfibra, 400 g/m². Il prezzo include la stampa in sublimazione. Quantità minima: 50 pezzi.</a:t>
            </a:r>
            <a:br>
              <a:rPr lang="it-IT" sz="1000" b="0" i="0">
                <a:effectLst/>
              </a:rPr>
            </a:br>
            <a:r>
              <a:rPr lang="it-IT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17766"/>
            <a:ext cx="1254921" cy="208602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CreaPlaya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>
                <a:ea typeface="Open Sans" panose="020B0606030504020204" pitchFamily="34" charset="0"/>
                <a:cs typeface="Open Sans" panose="020B0606030504020204" pitchFamily="34" charset="0"/>
              </a:rPr>
              <a:t>AP809533</a:t>
            </a:r>
            <a:br>
              <a:rPr lang="it-IT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  <a:t>Ciabatta spiaggia personalizzabile con suola in PE ed infradito in PVC. Il prodotto viene assemblato nelle diverse combinazioni colore/suola/infradito. MOQ: 50 paia/combinazione.</a:t>
            </a:r>
            <a:br>
              <a:rPr lang="it-IT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17766"/>
            <a:ext cx="1239666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CreaSun</a:t>
            </a:r>
            <a:br>
              <a:rPr lang="it-IT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it-IT" sz="1200" b="0" i="0">
                <a:effectLst/>
              </a:rPr>
              <a:t>AP800383</a:t>
            </a:r>
            <a:endParaRPr lang="it-IT" sz="120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000" b="0" i="0">
                <a:effectLst/>
              </a:rPr>
              <a:t>Occhiali da sole in plastica personalizzabili con protezione UV 400. Il prodotto viene assemblato nella combinazione di colori/montatura/astine desiderata. MOQ: 50 pz.</a:t>
            </a:r>
            <a:br>
              <a:rPr lang="it-IT" sz="1000" b="0" i="0">
                <a:effectLst/>
              </a:rPr>
            </a:br>
            <a:r>
              <a:rPr lang="it-IT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3917560"/>
            <a:ext cx="5059342" cy="50515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r>
              <a:rPr lang="it-IT" sz="3200" b="1" cap="all">
                <a:solidFill>
                  <a:srgbClr val="C5EDFF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Andiamo in spiaggia</a:t>
            </a:r>
            <a:endParaRPr lang="it-IT" sz="3200" cap="all">
              <a:solidFill>
                <a:srgbClr val="C5EDFF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452065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it-IT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Rallegra l'estate con i coloratissimi gadget personalizzati. Promuovi la tua azienda con accessori per la mare stampati in quadricromia e fai in modo che la tua immagine aziendale decori tutto il litorale. </a:t>
            </a:r>
            <a:endParaRPr lang="it-IT" sz="1200">
              <a:solidFill>
                <a:schemeClr val="bg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78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78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18210"/>
            <a:ext cx="1212463" cy="156530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l"/>
            <a:r>
              <a:rPr lang="it-IT" sz="1400" b="1" i="0">
                <a:solidFill>
                  <a:srgbClr val="0081B8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Floppy</a:t>
            </a:r>
            <a:endParaRPr lang="it-IT" sz="1400" b="0" i="0">
              <a:solidFill>
                <a:srgbClr val="0081B8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it-IT" sz="1200" b="0" i="0">
                <a:effectLst/>
              </a:rPr>
              <a:t>AP718137-01</a:t>
            </a:r>
            <a:br>
              <a:rPr lang="it-IT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it-IT" sz="1000" b="0" i="0">
                <a:solidFill>
                  <a:srgbClr val="292B2C"/>
                </a:solidFill>
                <a:effectLst/>
              </a:rPr>
              <a:t>Ventaglio di carta con impugnatura in plastica. Stampa digitale su 2 lati. Ordine minimo: 100pz. Fatto su richiesta.</a:t>
            </a:r>
            <a:br>
              <a:rPr lang="it-IT" sz="1000" b="0" i="0">
                <a:solidFill>
                  <a:srgbClr val="292B2C"/>
                </a:solidFill>
                <a:effectLst/>
              </a:rPr>
            </a:br>
            <a:r>
              <a:rPr lang="it-IT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CB6AA32-91CB-F4C3-91AC-5A885C5CC0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31" y="11062305"/>
            <a:ext cx="1081409" cy="710901"/>
          </a:xfrm>
          <a:prstGeom prst="rect">
            <a:avLst/>
          </a:prstGeom>
        </p:spPr>
      </p:pic>
      <p:pic>
        <p:nvPicPr>
          <p:cNvPr id="10" name="Kép 9" descr="A képen bútor, szék, ülés, kültéri látható&#10;&#10;Automatikusan generált leírás">
            <a:extLst>
              <a:ext uri="{FF2B5EF4-FFF2-40B4-BE49-F238E27FC236}">
                <a16:creationId xmlns:a16="http://schemas.microsoft.com/office/drawing/2014/main" id="{7A08A61D-20F1-0A59-41D1-8256F3F2A1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>
            <a:off x="357645" y="5204497"/>
            <a:ext cx="2523336" cy="16833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874FD56E-AACD-087F-FA4E-15770C96B96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35005" y="10993628"/>
            <a:ext cx="1171970" cy="869159"/>
          </a:xfrm>
          <a:prstGeom prst="rect">
            <a:avLst/>
          </a:prstGeom>
        </p:spPr>
      </p:pic>
      <p:pic>
        <p:nvPicPr>
          <p:cNvPr id="29" name="Kép 28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2883E30D-07DF-5BC7-98A6-5825B89F91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113" y="8801243"/>
            <a:ext cx="2531010" cy="1677281"/>
          </a:xfrm>
          <a:prstGeom prst="rect">
            <a:avLst/>
          </a:prstGeom>
        </p:spPr>
      </p:pic>
      <p:pic>
        <p:nvPicPr>
          <p:cNvPr id="5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4F307CB8-F2F0-99D0-8C32-1A2FAD62420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7784" y="6883156"/>
            <a:ext cx="2881664" cy="1918086"/>
          </a:xfrm>
          <a:prstGeom prst="rect">
            <a:avLst/>
          </a:prstGeom>
        </p:spPr>
      </p:pic>
      <p:pic>
        <p:nvPicPr>
          <p:cNvPr id="43" name="Kép 42" descr="A képen szemüveg, napszemüveg, védőszemüveg, tartozék látható&#10;&#10;Automatikusan generált leírás">
            <a:extLst>
              <a:ext uri="{FF2B5EF4-FFF2-40B4-BE49-F238E27FC236}">
                <a16:creationId xmlns:a16="http://schemas.microsoft.com/office/drawing/2014/main" id="{1E61D83A-CDBB-B854-A148-EB5E5521D7B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53" y="11030858"/>
            <a:ext cx="1059502" cy="72358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0592887-F147-0527-66F4-F237DCADAE0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085" y="10933492"/>
            <a:ext cx="802998" cy="99262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C8937960-E5F8-F6D6-C8BB-4A42B5C551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8406"/>
            <a:ext cx="5759450" cy="28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1874</TotalTime>
  <Words>326</Words>
  <Application>Microsoft Office PowerPoint</Application>
  <PresentationFormat>Egyéni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85</cp:revision>
  <cp:lastPrinted>2020-10-14T10:13:42Z</cp:lastPrinted>
  <dcterms:created xsi:type="dcterms:W3CDTF">2020-04-21T06:52:21Z</dcterms:created>
  <dcterms:modified xsi:type="dcterms:W3CDTF">2022-05-31T12:54:25Z</dcterms:modified>
  <cp:category/>
</cp:coreProperties>
</file>