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</p:sldIdLst>
  <p:sldSz cx="5759450" cy="15479713"/>
  <p:notesSz cx="6881813" cy="96615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évtelen szakasz" id="{365995DA-00A8-451C-8F2E-9708BBEF129C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B8"/>
    <a:srgbClr val="C5EDFF"/>
    <a:srgbClr val="DDF4FF"/>
    <a:srgbClr val="EFFAFF"/>
    <a:srgbClr val="EBF8FF"/>
    <a:srgbClr val="B7E9FF"/>
    <a:srgbClr val="A47A60"/>
    <a:srgbClr val="F7EEE1"/>
    <a:srgbClr val="FAF4EC"/>
    <a:srgbClr val="EFDE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12" autoAdjust="0"/>
    <p:restoredTop sz="96240" autoAdjust="0"/>
  </p:normalViewPr>
  <p:slideViewPr>
    <p:cSldViewPr snapToGrid="0">
      <p:cViewPr varScale="1">
        <p:scale>
          <a:sx n="49" d="100"/>
          <a:sy n="49" d="100"/>
        </p:scale>
        <p:origin x="41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59" y="2533371"/>
            <a:ext cx="4895533" cy="5389233"/>
          </a:xfrm>
        </p:spPr>
        <p:txBody>
          <a:bodyPr anchor="b"/>
          <a:lstStyle>
            <a:lvl1pPr algn="ctr">
              <a:defRPr sz="3779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9931" y="8130434"/>
            <a:ext cx="4319588" cy="3737346"/>
          </a:xfrm>
        </p:spPr>
        <p:txBody>
          <a:bodyPr/>
          <a:lstStyle>
            <a:lvl1pPr marL="0" indent="0" algn="ctr">
              <a:buNone/>
              <a:defRPr sz="1512"/>
            </a:lvl1pPr>
            <a:lvl2pPr marL="287990" indent="0" algn="ctr">
              <a:buNone/>
              <a:defRPr sz="1260"/>
            </a:lvl2pPr>
            <a:lvl3pPr marL="575981" indent="0" algn="ctr">
              <a:buNone/>
              <a:defRPr sz="1134"/>
            </a:lvl3pPr>
            <a:lvl4pPr marL="863971" indent="0" algn="ctr">
              <a:buNone/>
              <a:defRPr sz="1008"/>
            </a:lvl4pPr>
            <a:lvl5pPr marL="1151961" indent="0" algn="ctr">
              <a:buNone/>
              <a:defRPr sz="1008"/>
            </a:lvl5pPr>
            <a:lvl6pPr marL="1439951" indent="0" algn="ctr">
              <a:buNone/>
              <a:defRPr sz="1008"/>
            </a:lvl6pPr>
            <a:lvl7pPr marL="1727942" indent="0" algn="ctr">
              <a:buNone/>
              <a:defRPr sz="1008"/>
            </a:lvl7pPr>
            <a:lvl8pPr marL="2015932" indent="0" algn="ctr">
              <a:buNone/>
              <a:defRPr sz="1008"/>
            </a:lvl8pPr>
            <a:lvl9pPr marL="2303922" indent="0" algn="ctr">
              <a:buNone/>
              <a:defRPr sz="1008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2022. 05. 31.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740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2022. 05. 31.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093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21607" y="824152"/>
            <a:ext cx="1241881" cy="1311834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963" y="824152"/>
            <a:ext cx="3653651" cy="13118341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2022. 05. 31.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640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2022. 05. 31.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783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963" y="3859183"/>
            <a:ext cx="4967526" cy="6439129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963" y="10359229"/>
            <a:ext cx="4967526" cy="3386186"/>
          </a:xfrm>
        </p:spPr>
        <p:txBody>
          <a:bodyPr/>
          <a:lstStyle>
            <a:lvl1pPr marL="0" indent="0">
              <a:buNone/>
              <a:defRPr sz="1512">
                <a:solidFill>
                  <a:schemeClr val="tx1"/>
                </a:solidFill>
              </a:defRPr>
            </a:lvl1pPr>
            <a:lvl2pPr marL="2879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2pPr>
            <a:lvl3pPr marL="57598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3pPr>
            <a:lvl4pPr marL="86397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4pPr>
            <a:lvl5pPr marL="115196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5pPr>
            <a:lvl6pPr marL="143995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6pPr>
            <a:lvl7pPr marL="172794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7pPr>
            <a:lvl8pPr marL="201593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8pPr>
            <a:lvl9pPr marL="230392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2022. 05. 31.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327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962" y="4120757"/>
            <a:ext cx="2447766" cy="982173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15722" y="4120757"/>
            <a:ext cx="2447766" cy="982173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2022. 05. 31.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260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824155"/>
            <a:ext cx="4967526" cy="299202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713" y="3794681"/>
            <a:ext cx="2436517" cy="1859714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713" y="5654395"/>
            <a:ext cx="2436517" cy="83167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5722" y="3794681"/>
            <a:ext cx="2448516" cy="1859714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15722" y="5654395"/>
            <a:ext cx="2448516" cy="83167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2022. 05. 31.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250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2022. 05. 31.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837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2022. 05. 31.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3966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1031981"/>
            <a:ext cx="1857573" cy="3611933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516" y="2228796"/>
            <a:ext cx="2915722" cy="11000629"/>
          </a:xfrm>
        </p:spPr>
        <p:txBody>
          <a:bodyPr/>
          <a:lstStyle>
            <a:lvl1pPr>
              <a:defRPr sz="2016"/>
            </a:lvl1pPr>
            <a:lvl2pPr>
              <a:defRPr sz="1764"/>
            </a:lvl2pPr>
            <a:lvl3pPr>
              <a:defRPr sz="1512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712" y="4643914"/>
            <a:ext cx="1857573" cy="8603425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2022. 05. 31.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135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1031981"/>
            <a:ext cx="1857573" cy="3611933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48516" y="2228796"/>
            <a:ext cx="2915722" cy="11000629"/>
          </a:xfrm>
        </p:spPr>
        <p:txBody>
          <a:bodyPr anchor="t"/>
          <a:lstStyle>
            <a:lvl1pPr marL="0" indent="0">
              <a:buNone/>
              <a:defRPr sz="2016"/>
            </a:lvl1pPr>
            <a:lvl2pPr marL="287990" indent="0">
              <a:buNone/>
              <a:defRPr sz="1764"/>
            </a:lvl2pPr>
            <a:lvl3pPr marL="575981" indent="0">
              <a:buNone/>
              <a:defRPr sz="1512"/>
            </a:lvl3pPr>
            <a:lvl4pPr marL="863971" indent="0">
              <a:buNone/>
              <a:defRPr sz="1260"/>
            </a:lvl4pPr>
            <a:lvl5pPr marL="1151961" indent="0">
              <a:buNone/>
              <a:defRPr sz="1260"/>
            </a:lvl5pPr>
            <a:lvl6pPr marL="1439951" indent="0">
              <a:buNone/>
              <a:defRPr sz="1260"/>
            </a:lvl6pPr>
            <a:lvl7pPr marL="1727942" indent="0">
              <a:buNone/>
              <a:defRPr sz="1260"/>
            </a:lvl7pPr>
            <a:lvl8pPr marL="2015932" indent="0">
              <a:buNone/>
              <a:defRPr sz="1260"/>
            </a:lvl8pPr>
            <a:lvl9pPr marL="2303922" indent="0">
              <a:buNone/>
              <a:defRPr sz="126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712" y="4643914"/>
            <a:ext cx="1857573" cy="8603425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4B7E-9976-4531-AE92-1F7086DE0894}" type="datetimeFigureOut">
              <a:rPr lang="hu-HU" smtClean="0"/>
              <a:t>2022. 05. 31.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766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962" y="824155"/>
            <a:ext cx="4967526" cy="2992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962" y="4120757"/>
            <a:ext cx="4967526" cy="9821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962" y="14347404"/>
            <a:ext cx="1295876" cy="8241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E4B7E-9976-4531-AE92-1F7086DE0894}" type="datetimeFigureOut">
              <a:rPr lang="hu-HU" smtClean="0"/>
              <a:t>2022. 05. 31.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7818" y="14347404"/>
            <a:ext cx="1943814" cy="8241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7612" y="14347404"/>
            <a:ext cx="1295876" cy="8241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0DFD3-CCC3-4E8A-92F3-DE64AAB6B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570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writeyourwebsitehere.com/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tiff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tiff"/><Relationship Id="rId9" Type="http://schemas.openxmlformats.org/officeDocument/2006/relationships/image" Target="../media/image7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7A64F3B9-84F2-4FE9-A203-56B51BC14AE3}"/>
              </a:ext>
            </a:extLst>
          </p:cNvPr>
          <p:cNvSpPr/>
          <p:nvPr/>
        </p:nvSpPr>
        <p:spPr>
          <a:xfrm>
            <a:off x="2880328" y="5204562"/>
            <a:ext cx="2527127" cy="5287369"/>
          </a:xfrm>
          <a:prstGeom prst="rect">
            <a:avLst/>
          </a:prstGeom>
          <a:solidFill>
            <a:srgbClr val="DD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Téglalap 54">
            <a:extLst>
              <a:ext uri="{FF2B5EF4-FFF2-40B4-BE49-F238E27FC236}">
                <a16:creationId xmlns:a16="http://schemas.microsoft.com/office/drawing/2014/main" id="{3696A979-498F-4597-B1D7-52B5FF87A4D7}"/>
              </a:ext>
            </a:extLst>
          </p:cNvPr>
          <p:cNvSpPr/>
          <p:nvPr/>
        </p:nvSpPr>
        <p:spPr>
          <a:xfrm>
            <a:off x="2885" y="14186780"/>
            <a:ext cx="5756565" cy="1292933"/>
          </a:xfrm>
          <a:prstGeom prst="rect">
            <a:avLst/>
          </a:prstGeom>
          <a:solidFill>
            <a:srgbClr val="0081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4F93E318-638F-43C1-BA19-34ACC5C53181}"/>
              </a:ext>
            </a:extLst>
          </p:cNvPr>
          <p:cNvSpPr/>
          <p:nvPr/>
        </p:nvSpPr>
        <p:spPr>
          <a:xfrm>
            <a:off x="1" y="10478527"/>
            <a:ext cx="5771238" cy="3745914"/>
          </a:xfrm>
          <a:prstGeom prst="rect">
            <a:avLst/>
          </a:prstGeom>
          <a:solidFill>
            <a:srgbClr val="C5ED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419" tIns="47709" rIns="95419" bIns="4770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878">
              <a:highlight>
                <a:srgbClr val="C0C0C0"/>
              </a:highlight>
            </a:endParaRPr>
          </a:p>
        </p:txBody>
      </p:sp>
      <p:sp>
        <p:nvSpPr>
          <p:cNvPr id="44" name="Téglalap 43">
            <a:extLst>
              <a:ext uri="{FF2B5EF4-FFF2-40B4-BE49-F238E27FC236}">
                <a16:creationId xmlns:a16="http://schemas.microsoft.com/office/drawing/2014/main" id="{B0B4DE51-1865-4B5D-8301-A084BE272E62}"/>
              </a:ext>
            </a:extLst>
          </p:cNvPr>
          <p:cNvSpPr/>
          <p:nvPr/>
        </p:nvSpPr>
        <p:spPr>
          <a:xfrm>
            <a:off x="2" y="6883159"/>
            <a:ext cx="2951534" cy="1918085"/>
          </a:xfrm>
          <a:prstGeom prst="rect">
            <a:avLst/>
          </a:prstGeom>
          <a:solidFill>
            <a:srgbClr val="DD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2" name="Kép 41">
            <a:extLst>
              <a:ext uri="{FF2B5EF4-FFF2-40B4-BE49-F238E27FC236}">
                <a16:creationId xmlns:a16="http://schemas.microsoft.com/office/drawing/2014/main" id="{B4428236-23A4-48D3-9BD4-B9ECC3C3C2F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9652" y="330364"/>
            <a:ext cx="1741336" cy="254170"/>
          </a:xfrm>
          <a:prstGeom prst="rect">
            <a:avLst/>
          </a:prstGeom>
        </p:spPr>
      </p:pic>
      <p:sp>
        <p:nvSpPr>
          <p:cNvPr id="45" name="object 4">
            <a:extLst>
              <a:ext uri="{FF2B5EF4-FFF2-40B4-BE49-F238E27FC236}">
                <a16:creationId xmlns:a16="http://schemas.microsoft.com/office/drawing/2014/main" id="{313339ED-29F1-432F-9848-E0C1AC0D8081}"/>
              </a:ext>
            </a:extLst>
          </p:cNvPr>
          <p:cNvSpPr txBox="1"/>
          <p:nvPr/>
        </p:nvSpPr>
        <p:spPr>
          <a:xfrm>
            <a:off x="2482035" y="339723"/>
            <a:ext cx="2897953" cy="198048"/>
          </a:xfrm>
          <a:prstGeom prst="rect">
            <a:avLst/>
          </a:prstGeom>
        </p:spPr>
        <p:txBody>
          <a:bodyPr vert="horz" wrap="square" lIns="0" tIns="13253" rIns="0" bIns="0" rtlCol="0">
            <a:spAutoFit/>
          </a:bodyPr>
          <a:lstStyle/>
          <a:p>
            <a:pPr marL="13248" algn="r">
              <a:spcBef>
                <a:spcPts val="104"/>
              </a:spcBef>
            </a:pPr>
            <a:r>
              <a:rPr lang="nl-NL" sz="1200" spc="-5">
                <a:solidFill>
                  <a:srgbClr val="65656A"/>
                </a:solidFill>
                <a:cs typeface="OpenSans-Light"/>
              </a:rPr>
              <a:t>Plaats hier uw contactgegevens!</a:t>
            </a:r>
          </a:p>
        </p:txBody>
      </p:sp>
      <p:sp>
        <p:nvSpPr>
          <p:cNvPr id="46" name="object 53">
            <a:extLst>
              <a:ext uri="{FF2B5EF4-FFF2-40B4-BE49-F238E27FC236}">
                <a16:creationId xmlns:a16="http://schemas.microsoft.com/office/drawing/2014/main" id="{E840F198-6FB1-43F3-94A0-410B2EEC58CA}"/>
              </a:ext>
            </a:extLst>
          </p:cNvPr>
          <p:cNvSpPr txBox="1"/>
          <p:nvPr/>
        </p:nvSpPr>
        <p:spPr>
          <a:xfrm>
            <a:off x="3051500" y="5519629"/>
            <a:ext cx="2226471" cy="107965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13249" marR="5300">
              <a:lnSpc>
                <a:spcPct val="104200"/>
              </a:lnSpc>
              <a:spcBef>
                <a:spcPts val="73"/>
              </a:spcBef>
            </a:pPr>
            <a:r>
              <a:rPr lang="nl-NL" sz="1400" b="1" i="0">
                <a:solidFill>
                  <a:srgbClr val="0081B8"/>
                </a:solidFill>
                <a:effectLst/>
              </a:rPr>
              <a:t>Mandalay</a:t>
            </a:r>
            <a:r>
              <a:rPr lang="nl-NL" sz="1400" b="1">
                <a:solidFill>
                  <a:srgbClr val="A47A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NL" sz="1200" b="0" i="0">
                <a:effectLst/>
              </a:rPr>
              <a:t>AP718205</a:t>
            </a:r>
            <a:br>
              <a:rPr lang="nl-NL" sz="800"/>
            </a:br>
            <a:r>
              <a:rPr lang="nl-NL" sz="1000" b="0" i="0">
                <a:solidFill>
                  <a:srgbClr val="292B2C"/>
                </a:solidFill>
                <a:effectLst/>
              </a:rPr>
              <a:t>Houten ligstoel met sublimatie bedrukte polyester stof. Prijs is inclusief sublimatie bedrukking. Maximaal draagvermogen: 95-100kg. MOQ: 10 stks.</a:t>
            </a:r>
            <a:br>
              <a:rPr lang="nl-NL" sz="1000" b="0" i="0">
                <a:solidFill>
                  <a:srgbClr val="292B2C"/>
                </a:solidFill>
                <a:effectLst/>
                <a:latin typeface="Open Sans" panose="020B0606030504020204" pitchFamily="34" charset="0"/>
              </a:rPr>
            </a:br>
            <a:r>
              <a:rPr lang="nl-NL" sz="1400" b="1">
                <a:solidFill>
                  <a:srgbClr val="0081B8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EUR</a:t>
            </a:r>
          </a:p>
        </p:txBody>
      </p:sp>
      <p:sp>
        <p:nvSpPr>
          <p:cNvPr id="47" name="object 53">
            <a:extLst>
              <a:ext uri="{FF2B5EF4-FFF2-40B4-BE49-F238E27FC236}">
                <a16:creationId xmlns:a16="http://schemas.microsoft.com/office/drawing/2014/main" id="{FA564A64-71F0-4777-A2CD-4DA15187FD3E}"/>
              </a:ext>
            </a:extLst>
          </p:cNvPr>
          <p:cNvSpPr txBox="1"/>
          <p:nvPr/>
        </p:nvSpPr>
        <p:spPr>
          <a:xfrm>
            <a:off x="348113" y="14326918"/>
            <a:ext cx="5059342" cy="807791"/>
          </a:xfrm>
          <a:prstGeom prst="rect">
            <a:avLst/>
          </a:prstGeom>
        </p:spPr>
        <p:txBody>
          <a:bodyPr vert="horz" wrap="square" lIns="0" tIns="9277" rIns="0" bIns="0" rtlCol="0">
            <a:spAutoFit/>
          </a:bodyPr>
          <a:lstStyle/>
          <a:p>
            <a:pPr marL="13247" marR="5301">
              <a:lnSpc>
                <a:spcPct val="104200"/>
              </a:lnSpc>
              <a:spcBef>
                <a:spcPts val="73"/>
              </a:spcBef>
            </a:pPr>
            <a:r>
              <a:rPr lang="nl-NL" sz="1200">
                <a:solidFill>
                  <a:schemeClr val="bg1"/>
                </a:solidFill>
              </a:rPr>
              <a:t>Plaats hier uw actievoorwaarden!</a:t>
            </a:r>
          </a:p>
          <a:p>
            <a:pPr marL="184693" marR="5301" indent="-171444">
              <a:lnSpc>
                <a:spcPct val="104200"/>
              </a:lnSpc>
              <a:spcBef>
                <a:spcPts val="73"/>
              </a:spcBef>
              <a:buFont typeface="Arial" panose="020B0604020202020204" pitchFamily="34" charset="0"/>
              <a:buChar char="•"/>
            </a:pPr>
            <a:r>
              <a:rPr lang="nl-NL" sz="1200">
                <a:solidFill>
                  <a:schemeClr val="bg1"/>
                </a:solidFill>
                <a:latin typeface="Open Sans"/>
                <a:cs typeface="Open Sans"/>
              </a:rPr>
              <a:t>.......</a:t>
            </a:r>
          </a:p>
          <a:p>
            <a:pPr marL="184693" marR="5301" indent="-171444">
              <a:lnSpc>
                <a:spcPct val="104200"/>
              </a:lnSpc>
              <a:spcBef>
                <a:spcPts val="73"/>
              </a:spcBef>
              <a:buFont typeface="Arial" panose="020B0604020202020204" pitchFamily="34" charset="0"/>
              <a:buChar char="•"/>
            </a:pPr>
            <a:r>
              <a:rPr lang="nl-NL" sz="1200">
                <a:solidFill>
                  <a:schemeClr val="bg1"/>
                </a:solidFill>
                <a:latin typeface="Open Sans"/>
                <a:cs typeface="Open Sans"/>
              </a:rPr>
              <a:t>.......</a:t>
            </a:r>
          </a:p>
          <a:p>
            <a:pPr marL="184693" marR="5301" indent="-171444">
              <a:lnSpc>
                <a:spcPct val="104200"/>
              </a:lnSpc>
              <a:spcBef>
                <a:spcPts val="73"/>
              </a:spcBef>
              <a:buFont typeface="Arial" panose="020B0604020202020204" pitchFamily="34" charset="0"/>
              <a:buChar char="•"/>
            </a:pPr>
            <a:r>
              <a:rPr lang="nl-NL" sz="1200">
                <a:solidFill>
                  <a:schemeClr val="bg1"/>
                </a:solidFill>
                <a:latin typeface="Open Sans"/>
                <a:cs typeface="Open Sans"/>
              </a:rPr>
              <a:t>.......</a:t>
            </a:r>
          </a:p>
        </p:txBody>
      </p:sp>
      <p:sp>
        <p:nvSpPr>
          <p:cNvPr id="48" name="object 2">
            <a:extLst>
              <a:ext uri="{FF2B5EF4-FFF2-40B4-BE49-F238E27FC236}">
                <a16:creationId xmlns:a16="http://schemas.microsoft.com/office/drawing/2014/main" id="{EA1C7A6B-34C1-483C-A8B4-D71C8DA25A24}"/>
              </a:ext>
            </a:extLst>
          </p:cNvPr>
          <p:cNvSpPr txBox="1"/>
          <p:nvPr/>
        </p:nvSpPr>
        <p:spPr>
          <a:xfrm>
            <a:off x="358382" y="15237186"/>
            <a:ext cx="5049079" cy="166713"/>
          </a:xfrm>
          <a:prstGeom prst="rect">
            <a:avLst/>
          </a:prstGeom>
        </p:spPr>
        <p:txBody>
          <a:bodyPr vert="horz" wrap="square" lIns="0" tIns="12701" rIns="0" bIns="0" rtlCol="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99" algn="ctr">
              <a:spcBef>
                <a:spcPts val="101"/>
              </a:spcBef>
            </a:pPr>
            <a:r>
              <a:rPr lang="nl-NL" sz="1000" b="1">
                <a:solidFill>
                  <a:schemeClr val="bg1"/>
                </a:solidFill>
                <a:cs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www.WriteYourWebsiteHere.com</a:t>
            </a:r>
            <a:r>
              <a:rPr lang="nl-NL" sz="1000" b="1">
                <a:solidFill>
                  <a:schemeClr val="bg1"/>
                </a:solidFill>
                <a:cs typeface="Open Sans"/>
              </a:rPr>
              <a:t> 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C6444631-5F9F-41F6-8683-670A7356BE7B}"/>
              </a:ext>
            </a:extLst>
          </p:cNvPr>
          <p:cNvSpPr txBox="1"/>
          <p:nvPr/>
        </p:nvSpPr>
        <p:spPr>
          <a:xfrm>
            <a:off x="355787" y="7288509"/>
            <a:ext cx="2228400" cy="10796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3249" marR="5300">
              <a:lnSpc>
                <a:spcPct val="104200"/>
              </a:lnSpc>
              <a:spcBef>
                <a:spcPts val="73"/>
              </a:spcBef>
            </a:pPr>
            <a:r>
              <a:rPr lang="nl-NL" sz="1400" b="1" i="0">
                <a:solidFill>
                  <a:srgbClr val="0081B8"/>
                </a:solidFill>
                <a:effectLst/>
              </a:rPr>
              <a:t>SuboShop Playa</a:t>
            </a:r>
            <a:r>
              <a:rPr lang="nl-NL" sz="1400" b="1">
                <a:solidFill>
                  <a:srgbClr val="292B2C"/>
                </a:solidFill>
                <a:latin typeface="Open Sans" panose="020B0606030504020204" pitchFamily="34" charset="0"/>
              </a:rPr>
              <a:t> </a:t>
            </a:r>
            <a:r>
              <a:rPr lang="nl-NL" sz="1200" b="0" i="0">
                <a:effectLst/>
                <a:latin typeface="Open Sans" panose="020B0606030504020204" pitchFamily="34" charset="0"/>
              </a:rPr>
              <a:t>AP716467</a:t>
            </a:r>
            <a:br>
              <a:rPr lang="nl-NL" sz="1600"/>
            </a:br>
            <a:r>
              <a:rPr lang="nl-NL" sz="1000" b="0" i="0">
                <a:effectLst/>
              </a:rPr>
              <a:t>Custom made strandtas van 600D RPET polyester en natuurkurk. Inclusief all-over sublimatiedruk en onderscheidend RPET-label. MOQ: 50 stuks.</a:t>
            </a:r>
            <a:br>
              <a:rPr lang="nl-NL" sz="1000" b="0" i="0">
                <a:solidFill>
                  <a:srgbClr val="292B2C"/>
                </a:solidFill>
                <a:effectLst/>
                <a:latin typeface="Open Sans" panose="020B0606030504020204" pitchFamily="34" charset="0"/>
              </a:rPr>
            </a:br>
            <a:r>
              <a:rPr lang="nl-NL" sz="1400" b="1">
                <a:solidFill>
                  <a:srgbClr val="0081B8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EUR</a:t>
            </a:r>
          </a:p>
        </p:txBody>
      </p:sp>
      <p:sp>
        <p:nvSpPr>
          <p:cNvPr id="38" name="Téglalap 37">
            <a:extLst>
              <a:ext uri="{FF2B5EF4-FFF2-40B4-BE49-F238E27FC236}">
                <a16:creationId xmlns:a16="http://schemas.microsoft.com/office/drawing/2014/main" id="{A1024572-6659-405E-A938-685E76E3AC3A}"/>
              </a:ext>
            </a:extLst>
          </p:cNvPr>
          <p:cNvSpPr/>
          <p:nvPr/>
        </p:nvSpPr>
        <p:spPr>
          <a:xfrm>
            <a:off x="-1" y="3766337"/>
            <a:ext cx="5759451" cy="1438160"/>
          </a:xfrm>
          <a:prstGeom prst="rect">
            <a:avLst/>
          </a:prstGeom>
          <a:solidFill>
            <a:srgbClr val="0081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4366C8AE-1D6C-4E90-A844-79ADE64536D4}"/>
              </a:ext>
            </a:extLst>
          </p:cNvPr>
          <p:cNvSpPr txBox="1"/>
          <p:nvPr/>
        </p:nvSpPr>
        <p:spPr>
          <a:xfrm>
            <a:off x="3051500" y="9046925"/>
            <a:ext cx="2328488" cy="12396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3249" marR="5300">
              <a:lnSpc>
                <a:spcPct val="104200"/>
              </a:lnSpc>
              <a:spcBef>
                <a:spcPts val="73"/>
              </a:spcBef>
            </a:pPr>
            <a:r>
              <a:rPr lang="nl-NL" sz="1400" b="1">
                <a:solidFill>
                  <a:srgbClr val="0081B8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CreaCool 6</a:t>
            </a:r>
            <a:r>
              <a:rPr lang="nl-NL" sz="1400" b="1">
                <a:solidFill>
                  <a:srgbClr val="A47A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NL" sz="1200">
                <a:ea typeface="Open Sans" panose="020B0606030504020204" pitchFamily="34" charset="0"/>
                <a:cs typeface="Open Sans" panose="020B0606030504020204" pitchFamily="34" charset="0"/>
              </a:rPr>
              <a:t>AP716469</a:t>
            </a:r>
            <a:br>
              <a:rPr lang="nl-NL"/>
            </a:br>
            <a:r>
              <a:rPr lang="nl-NL" sz="1000" b="0" i="0">
                <a:effectLst/>
              </a:rPr>
              <a:t>Custom made koeltas met ritssluiting van 600D RPET polyester met aluminium vulling voor 6 stuks 0,33 L blikjes. Inclusief all-over sublimatiedruk en onderscheidend RPET-label. MOQ: 50 stuks.</a:t>
            </a:r>
            <a:br>
              <a:rPr lang="nl-NL" sz="1000" b="0" i="0">
                <a:effectLst/>
              </a:rPr>
            </a:br>
            <a:r>
              <a:rPr lang="nl-NL" sz="1400" b="1">
                <a:solidFill>
                  <a:srgbClr val="0081B8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EUR</a:t>
            </a:r>
          </a:p>
        </p:txBody>
      </p:sp>
      <p:sp>
        <p:nvSpPr>
          <p:cNvPr id="21" name="object 53">
            <a:extLst>
              <a:ext uri="{FF2B5EF4-FFF2-40B4-BE49-F238E27FC236}">
                <a16:creationId xmlns:a16="http://schemas.microsoft.com/office/drawing/2014/main" id="{B0C5129F-BC65-4F37-9E5F-1266AACD2AAE}"/>
              </a:ext>
            </a:extLst>
          </p:cNvPr>
          <p:cNvSpPr txBox="1"/>
          <p:nvPr/>
        </p:nvSpPr>
        <p:spPr>
          <a:xfrm>
            <a:off x="1653355" y="12118210"/>
            <a:ext cx="1213200" cy="192597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nl-NL" sz="1400" b="1">
                <a:solidFill>
                  <a:srgbClr val="0081B8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CreaTowel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nl-NL" sz="1200" b="0" i="0">
                <a:effectLst/>
              </a:rPr>
              <a:t>AP718186</a:t>
            </a:r>
            <a:br>
              <a:rPr lang="nl-NL" sz="1200" b="0" i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</a:br>
            <a:r>
              <a:rPr lang="nl-NL" sz="1000" b="0" i="0">
                <a:effectLst/>
              </a:rPr>
              <a:t>Gezichtshanddoek met aan één zijde een sublimatie bedrukking. 100% katoen + 100% microvezel, 400 g / m². Prijs is inclusief sublimatie bedrukking. MOQ: 50 stks.</a:t>
            </a:r>
            <a:br>
              <a:rPr lang="nl-NL" sz="1000" b="0" i="0">
                <a:effectLst/>
              </a:rPr>
            </a:br>
            <a:r>
              <a:rPr lang="nl-NL" sz="1200" b="1">
                <a:solidFill>
                  <a:srgbClr val="0081B8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EUR</a:t>
            </a:r>
          </a:p>
        </p:txBody>
      </p:sp>
      <p:sp>
        <p:nvSpPr>
          <p:cNvPr id="22" name="object 53">
            <a:extLst>
              <a:ext uri="{FF2B5EF4-FFF2-40B4-BE49-F238E27FC236}">
                <a16:creationId xmlns:a16="http://schemas.microsoft.com/office/drawing/2014/main" id="{C1B327A5-785B-4795-8034-AF4A30C2D105}"/>
              </a:ext>
            </a:extLst>
          </p:cNvPr>
          <p:cNvSpPr txBox="1"/>
          <p:nvPr/>
        </p:nvSpPr>
        <p:spPr>
          <a:xfrm>
            <a:off x="4256147" y="12117766"/>
            <a:ext cx="1254921" cy="17659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nl-NL" sz="1400" b="1">
                <a:solidFill>
                  <a:srgbClr val="0081B8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CreaPlaya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nl-NL" sz="1200">
                <a:ea typeface="Open Sans" panose="020B0606030504020204" pitchFamily="34" charset="0"/>
                <a:cs typeface="Open Sans" panose="020B0606030504020204" pitchFamily="34" charset="0"/>
              </a:rPr>
              <a:t>AP809533</a:t>
            </a:r>
            <a:br>
              <a:rPr lang="nl-NL" sz="140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nl-NL" sz="1000">
                <a:ea typeface="Open Sans" panose="020B0606030504020204" pitchFamily="34" charset="0"/>
                <a:cs typeface="Open Sans" panose="020B0606030504020204" pitchFamily="34" charset="0"/>
              </a:rPr>
              <a:t>Aanpasbare strandslippers. Kies uw eigen gekleurde zool en gekleurde banden. Zolen van PE en banden van PVC. Minimale afname: 50 paar.</a:t>
            </a:r>
            <a:br>
              <a:rPr lang="nl-NL" sz="100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nl-NL" sz="1200" b="1">
                <a:solidFill>
                  <a:srgbClr val="0081B8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EUR</a:t>
            </a:r>
          </a:p>
        </p:txBody>
      </p:sp>
      <p:sp>
        <p:nvSpPr>
          <p:cNvPr id="23" name="object 53">
            <a:extLst>
              <a:ext uri="{FF2B5EF4-FFF2-40B4-BE49-F238E27FC236}">
                <a16:creationId xmlns:a16="http://schemas.microsoft.com/office/drawing/2014/main" id="{36139849-BDE2-4B39-BBE3-E9FBCF331AFD}"/>
              </a:ext>
            </a:extLst>
          </p:cNvPr>
          <p:cNvSpPr txBox="1"/>
          <p:nvPr/>
        </p:nvSpPr>
        <p:spPr>
          <a:xfrm>
            <a:off x="2951536" y="12117766"/>
            <a:ext cx="1213200" cy="1893980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nl-NL" sz="1400" b="1">
                <a:solidFill>
                  <a:srgbClr val="0081B8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CreaSun</a:t>
            </a:r>
            <a:br>
              <a:rPr lang="nl-NL" sz="1400" b="1">
                <a:solidFill>
                  <a:srgbClr val="0081B8"/>
                </a:solidFill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nl-NL" sz="1200" b="0" i="0">
                <a:effectLst/>
              </a:rPr>
              <a:t>AP800383</a:t>
            </a:r>
            <a:endParaRPr lang="nl-NL" sz="120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nl-NL" sz="1000" b="0" i="0">
                <a:effectLst/>
              </a:rPr>
              <a:t>Personaliseerbare zonnebril met UV400 bescherming. De gekozen pootjes worden aan het gekozen montuur bevestigd. MOQ: 50 stuks.</a:t>
            </a:r>
            <a:br>
              <a:rPr lang="nl-NL" sz="1000" b="0" i="0">
                <a:effectLst/>
              </a:rPr>
            </a:br>
            <a:r>
              <a:rPr lang="nl-NL" sz="1200" b="1">
                <a:solidFill>
                  <a:srgbClr val="0081B8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EUR</a:t>
            </a:r>
          </a:p>
        </p:txBody>
      </p:sp>
      <p:sp>
        <p:nvSpPr>
          <p:cNvPr id="49" name="object 57">
            <a:extLst>
              <a:ext uri="{FF2B5EF4-FFF2-40B4-BE49-F238E27FC236}">
                <a16:creationId xmlns:a16="http://schemas.microsoft.com/office/drawing/2014/main" id="{2B4D8677-DF4D-49ED-A4A8-D5230E57C3B8}"/>
              </a:ext>
            </a:extLst>
          </p:cNvPr>
          <p:cNvSpPr txBox="1"/>
          <p:nvPr/>
        </p:nvSpPr>
        <p:spPr>
          <a:xfrm>
            <a:off x="350054" y="3917560"/>
            <a:ext cx="5059342" cy="412821"/>
          </a:xfrm>
          <a:prstGeom prst="rect">
            <a:avLst/>
          </a:prstGeom>
        </p:spPr>
        <p:txBody>
          <a:bodyPr vert="horz" wrap="square" lIns="0" tIns="12589" rIns="0" bIns="0" rtlCol="0">
            <a:spAutoFit/>
          </a:bodyPr>
          <a:lstStyle/>
          <a:p>
            <a:r>
              <a:rPr lang="nl-NL" sz="2600" b="1" cap="all">
                <a:solidFill>
                  <a:srgbClr val="C5EDFF"/>
                </a:solidFill>
                <a:effectLst/>
                <a:latin typeface="Ropa Mix Pro" panose="020B0504020101010102" pitchFamily="34" charset="0"/>
                <a:ea typeface="Calibri" panose="020F0502020204030204" pitchFamily="34" charset="0"/>
                <a:cs typeface="Ropa Mix Pro" panose="020B0504020101010102" pitchFamily="34" charset="0"/>
              </a:rPr>
              <a:t>Laten we naar het strand gaan</a:t>
            </a:r>
            <a:endParaRPr lang="nl-NL" sz="2600" cap="all">
              <a:solidFill>
                <a:srgbClr val="C5EDFF"/>
              </a:solidFill>
              <a:effectLst/>
              <a:latin typeface="Ropa Mix Pro" panose="020B0504020101010102" pitchFamily="34" charset="0"/>
              <a:ea typeface="Calibri" panose="020F0502020204030204" pitchFamily="34" charset="0"/>
              <a:cs typeface="Ropa Mix Pro" panose="020B0504020101010102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B07B6CA7-1391-4A5F-8F33-2C7C19CFA42B}"/>
              </a:ext>
            </a:extLst>
          </p:cNvPr>
          <p:cNvSpPr txBox="1"/>
          <p:nvPr/>
        </p:nvSpPr>
        <p:spPr>
          <a:xfrm>
            <a:off x="353127" y="4452065"/>
            <a:ext cx="505432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nl-NL" sz="12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Fleur de zomer op met de meest kleurrijke cadeaus op maat. Promoot uw bedrijf met full colour bedrukte strandaccessoires en zorg ervoor dat uw bedrijfsimago de kust siert.</a:t>
            </a:r>
            <a:endParaRPr lang="nl-NL" sz="1200">
              <a:solidFill>
                <a:schemeClr val="bg1"/>
              </a:solidFill>
            </a:endParaRPr>
          </a:p>
        </p:txBody>
      </p:sp>
      <p:sp>
        <p:nvSpPr>
          <p:cNvPr id="15" name="Téglalap 14">
            <a:extLst>
              <a:ext uri="{FF2B5EF4-FFF2-40B4-BE49-F238E27FC236}">
                <a16:creationId xmlns:a16="http://schemas.microsoft.com/office/drawing/2014/main" id="{C8FAD844-A055-440B-BA9E-3EFC43D54E3A}"/>
              </a:ext>
            </a:extLst>
          </p:cNvPr>
          <p:cNvSpPr/>
          <p:nvPr/>
        </p:nvSpPr>
        <p:spPr>
          <a:xfrm>
            <a:off x="348113" y="10837872"/>
            <a:ext cx="1151310" cy="1178949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Téglalap 50">
            <a:extLst>
              <a:ext uri="{FF2B5EF4-FFF2-40B4-BE49-F238E27FC236}">
                <a16:creationId xmlns:a16="http://schemas.microsoft.com/office/drawing/2014/main" id="{2B2351E0-9608-4980-A1F3-5748DBA2F384}"/>
              </a:ext>
            </a:extLst>
          </p:cNvPr>
          <p:cNvSpPr/>
          <p:nvPr/>
        </p:nvSpPr>
        <p:spPr>
          <a:xfrm>
            <a:off x="1653355" y="10837872"/>
            <a:ext cx="1151310" cy="1184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Téglalap 51">
            <a:extLst>
              <a:ext uri="{FF2B5EF4-FFF2-40B4-BE49-F238E27FC236}">
                <a16:creationId xmlns:a16="http://schemas.microsoft.com/office/drawing/2014/main" id="{BD638168-A5B9-465F-8F4B-0AB90C81615F}"/>
              </a:ext>
            </a:extLst>
          </p:cNvPr>
          <p:cNvSpPr/>
          <p:nvPr/>
        </p:nvSpPr>
        <p:spPr>
          <a:xfrm>
            <a:off x="2951536" y="10837872"/>
            <a:ext cx="1151310" cy="1178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Téglalap 52">
            <a:extLst>
              <a:ext uri="{FF2B5EF4-FFF2-40B4-BE49-F238E27FC236}">
                <a16:creationId xmlns:a16="http://schemas.microsoft.com/office/drawing/2014/main" id="{3D9F2999-06B0-4F2E-87A3-B26DD4A77943}"/>
              </a:ext>
            </a:extLst>
          </p:cNvPr>
          <p:cNvSpPr/>
          <p:nvPr/>
        </p:nvSpPr>
        <p:spPr>
          <a:xfrm>
            <a:off x="4256147" y="10837872"/>
            <a:ext cx="1151310" cy="1178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bject 53">
            <a:extLst>
              <a:ext uri="{FF2B5EF4-FFF2-40B4-BE49-F238E27FC236}">
                <a16:creationId xmlns:a16="http://schemas.microsoft.com/office/drawing/2014/main" id="{511B26E6-0E23-46BF-A43A-49286C7D5F77}"/>
              </a:ext>
            </a:extLst>
          </p:cNvPr>
          <p:cNvSpPr txBox="1"/>
          <p:nvPr/>
        </p:nvSpPr>
        <p:spPr>
          <a:xfrm>
            <a:off x="355787" y="12118210"/>
            <a:ext cx="1212463" cy="1565300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algn="l"/>
            <a:r>
              <a:rPr lang="nl-NL" sz="1400" b="1" i="0">
                <a:solidFill>
                  <a:srgbClr val="0081B8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Floppy</a:t>
            </a:r>
            <a:endParaRPr lang="nl-NL" sz="1400" b="0" i="0">
              <a:solidFill>
                <a:srgbClr val="0081B8"/>
              </a:solidFill>
              <a:effectLst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nl-NL" sz="1200" b="0" i="0">
                <a:effectLst/>
              </a:rPr>
              <a:t>AP718137-01</a:t>
            </a:r>
            <a:br>
              <a:rPr lang="nl-NL" sz="1200" b="0" i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</a:br>
            <a:r>
              <a:rPr lang="nl-NL" sz="1000" b="0" i="0">
                <a:solidFill>
                  <a:srgbClr val="292B2C"/>
                </a:solidFill>
                <a:effectLst/>
              </a:rPr>
              <a:t>Custom made papieren waaier met plastic handvat. Digitale bedrukking op beide zijden. MOQ: 100 stuks.</a:t>
            </a:r>
            <a:br>
              <a:rPr lang="nl-NL" sz="1000" b="0" i="0">
                <a:solidFill>
                  <a:srgbClr val="292B2C"/>
                </a:solidFill>
                <a:effectLst/>
              </a:rPr>
            </a:br>
            <a:r>
              <a:rPr lang="nl-NL" sz="1200" b="1">
                <a:solidFill>
                  <a:srgbClr val="0081B8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EUR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2CB6AA32-91CB-F4C3-91AC-5A885C5CC08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631" y="11062305"/>
            <a:ext cx="1081409" cy="710901"/>
          </a:xfrm>
          <a:prstGeom prst="rect">
            <a:avLst/>
          </a:prstGeom>
        </p:spPr>
      </p:pic>
      <p:pic>
        <p:nvPicPr>
          <p:cNvPr id="10" name="Kép 9" descr="A képen bútor, szék, ülés, kültéri látható&#10;&#10;Automatikusan generált leírás">
            <a:extLst>
              <a:ext uri="{FF2B5EF4-FFF2-40B4-BE49-F238E27FC236}">
                <a16:creationId xmlns:a16="http://schemas.microsoft.com/office/drawing/2014/main" id="{7A08A61D-20F1-0A59-41D1-8256F3F2A1C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2"/>
          <a:stretch/>
        </p:blipFill>
        <p:spPr>
          <a:xfrm>
            <a:off x="357645" y="5204497"/>
            <a:ext cx="2523336" cy="1683375"/>
          </a:xfrm>
          <a:prstGeom prst="rect">
            <a:avLst/>
          </a:prstGeom>
        </p:spPr>
      </p:pic>
      <p:pic>
        <p:nvPicPr>
          <p:cNvPr id="18" name="Kép 17">
            <a:extLst>
              <a:ext uri="{FF2B5EF4-FFF2-40B4-BE49-F238E27FC236}">
                <a16:creationId xmlns:a16="http://schemas.microsoft.com/office/drawing/2014/main" id="{874FD56E-AACD-087F-FA4E-15770C96B969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635005" y="10993628"/>
            <a:ext cx="1171970" cy="869159"/>
          </a:xfrm>
          <a:prstGeom prst="rect">
            <a:avLst/>
          </a:prstGeom>
        </p:spPr>
      </p:pic>
      <p:pic>
        <p:nvPicPr>
          <p:cNvPr id="29" name="Kép 28" descr="A képen fű, talaj, kültéri, gyümölcs látható&#10;&#10;Automatikusan generált leírás">
            <a:extLst>
              <a:ext uri="{FF2B5EF4-FFF2-40B4-BE49-F238E27FC236}">
                <a16:creationId xmlns:a16="http://schemas.microsoft.com/office/drawing/2014/main" id="{2883E30D-07DF-5BC7-98A6-5825B89F91DE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8113" y="8801243"/>
            <a:ext cx="2531010" cy="1677281"/>
          </a:xfrm>
          <a:prstGeom prst="rect">
            <a:avLst/>
          </a:prstGeom>
        </p:spPr>
      </p:pic>
      <p:pic>
        <p:nvPicPr>
          <p:cNvPr id="5" name="Kép 4" descr="A képen égbolt látható&#10;&#10;Automatikusan generált leírás">
            <a:extLst>
              <a:ext uri="{FF2B5EF4-FFF2-40B4-BE49-F238E27FC236}">
                <a16:creationId xmlns:a16="http://schemas.microsoft.com/office/drawing/2014/main" id="{4F307CB8-F2F0-99D0-8C32-1A2FAD62420C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77784" y="6883156"/>
            <a:ext cx="2881664" cy="1918086"/>
          </a:xfrm>
          <a:prstGeom prst="rect">
            <a:avLst/>
          </a:prstGeom>
        </p:spPr>
      </p:pic>
      <p:pic>
        <p:nvPicPr>
          <p:cNvPr id="43" name="Kép 42" descr="A képen szemüveg, napszemüveg, védőszemüveg, tartozék látható&#10;&#10;Automatikusan generált leírás">
            <a:extLst>
              <a:ext uri="{FF2B5EF4-FFF2-40B4-BE49-F238E27FC236}">
                <a16:creationId xmlns:a16="http://schemas.microsoft.com/office/drawing/2014/main" id="{1E61D83A-CDBB-B854-A148-EB5E5521D7B8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01753" y="11030858"/>
            <a:ext cx="1059502" cy="723583"/>
          </a:xfrm>
          <a:prstGeom prst="rect">
            <a:avLst/>
          </a:prstGeom>
        </p:spPr>
      </p:pic>
      <p:pic>
        <p:nvPicPr>
          <p:cNvPr id="56" name="Kép 55">
            <a:extLst>
              <a:ext uri="{FF2B5EF4-FFF2-40B4-BE49-F238E27FC236}">
                <a16:creationId xmlns:a16="http://schemas.microsoft.com/office/drawing/2014/main" id="{A0592887-F147-0527-66F4-F237DCADAE0B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6085" y="10933492"/>
            <a:ext cx="802998" cy="992621"/>
          </a:xfrm>
          <a:prstGeom prst="rect">
            <a:avLst/>
          </a:prstGeom>
        </p:spPr>
      </p:pic>
      <p:pic>
        <p:nvPicPr>
          <p:cNvPr id="17" name="Kép 16">
            <a:extLst>
              <a:ext uri="{FF2B5EF4-FFF2-40B4-BE49-F238E27FC236}">
                <a16:creationId xmlns:a16="http://schemas.microsoft.com/office/drawing/2014/main" id="{C8937960-E5F8-F6D6-C8BB-4A42B5C5513A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868406"/>
            <a:ext cx="5759450" cy="289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906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1875</TotalTime>
  <Words>274</Words>
  <Application>Microsoft Office PowerPoint</Application>
  <PresentationFormat>Egyéni</PresentationFormat>
  <Paragraphs>19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Ropa Mix Pro</vt:lpstr>
      <vt:lpstr>Office-téma</vt:lpstr>
      <vt:lpstr>PowerPoint-bemutató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subject/>
  <dc:creator>COOL Collection</dc:creator>
  <cp:keywords/>
  <dc:description/>
  <cp:lastModifiedBy>Varzsik Dóra</cp:lastModifiedBy>
  <cp:revision>85</cp:revision>
  <cp:lastPrinted>2020-10-14T10:13:42Z</cp:lastPrinted>
  <dcterms:created xsi:type="dcterms:W3CDTF">2020-04-21T06:52:21Z</dcterms:created>
  <dcterms:modified xsi:type="dcterms:W3CDTF">2022-05-31T12:54:12Z</dcterms:modified>
  <cp:category/>
</cp:coreProperties>
</file>