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nl-NL" sz="1200" spc="-5">
                <a:solidFill>
                  <a:srgbClr val="65656A"/>
                </a:solidFill>
                <a:cs typeface="OpenSans-Light"/>
              </a:rPr>
              <a:t>Plaats hier uw contactgegevens!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519629"/>
            <a:ext cx="2226471" cy="10796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 i="0">
                <a:solidFill>
                  <a:srgbClr val="0081B8"/>
                </a:solidFill>
                <a:effectLst/>
              </a:rPr>
              <a:t>Mandalay</a:t>
            </a: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1200" b="0" i="0">
                <a:effectLst/>
              </a:rPr>
              <a:t>AP718205</a:t>
            </a:r>
            <a:br>
              <a:rPr lang="nl-NL" sz="800"/>
            </a:br>
            <a:r>
              <a:rPr lang="nl-NL" sz="1000" b="0" i="0">
                <a:solidFill>
                  <a:srgbClr val="292B2C"/>
                </a:solidFill>
                <a:effectLst/>
              </a:rPr>
              <a:t>Houten ligstoel met sublimatie bedrukte polyester stof. Prijs is inclusief sublimatie bedrukking. Maximaal draagvermogen: 95-100kg. MOQ: 10 stks.</a:t>
            </a:r>
            <a:br>
              <a:rPr lang="nl-NL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solidFill>
                  <a:schemeClr val="bg1"/>
                </a:solidFill>
              </a:rPr>
              <a:t>Plaats hier uw actievoorwaarden!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nl-NL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nl-NL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88509"/>
            <a:ext cx="2228400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 i="0">
                <a:solidFill>
                  <a:srgbClr val="0081B8"/>
                </a:solidFill>
                <a:effectLst/>
              </a:rPr>
              <a:t>SuboShop Playa</a:t>
            </a:r>
            <a:r>
              <a:rPr lang="nl-NL" sz="1400" b="1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nl-NL" sz="1200" b="0" i="0">
                <a:effectLst/>
                <a:latin typeface="Open Sans" panose="020B0606030504020204" pitchFamily="34" charset="0"/>
              </a:rPr>
              <a:t>AP716467</a:t>
            </a:r>
            <a:br>
              <a:rPr lang="nl-NL" sz="1600"/>
            </a:br>
            <a:r>
              <a:rPr lang="nl-NL" sz="1000" b="0" i="0">
                <a:effectLst/>
              </a:rPr>
              <a:t>Custom made strandtas van 600D RPET polyester en natuurkurk. Inclusief all-over sublimatiedruk en onderscheidend RPET-label. MOQ: 50 stuks.</a:t>
            </a:r>
            <a:br>
              <a:rPr lang="nl-NL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046925"/>
            <a:ext cx="2328488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nl-NL"/>
            </a:br>
            <a:r>
              <a:rPr lang="nl-NL" sz="1000" b="0" i="0">
                <a:effectLst/>
              </a:rPr>
              <a:t>Custom made koeltas met ritssluiting van 600D RPET polyester met aluminium vulling voor 6 stuks 0,33 L blikjes. Inclusief all-over sublimatiedruk en onderscheidend RPET-label. MOQ: 50 stuks.</a:t>
            </a:r>
            <a:br>
              <a:rPr lang="nl-NL" sz="1000" b="0" i="0">
                <a:effectLst/>
              </a:rPr>
            </a:b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 b="0" i="0">
                <a:effectLst/>
              </a:rPr>
              <a:t>AP718186</a:t>
            </a:r>
            <a:br>
              <a:rPr lang="nl-NL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nl-NL" sz="1000" b="0" i="0">
                <a:effectLst/>
              </a:rPr>
              <a:t>Gezichtshanddoek met aan één zijde een sublimatie bedrukking. 100% katoen + 100% microvezel, 400 g / m². Prijs is inclusief sublimatie bedrukking. MOQ: 50 stks.</a:t>
            </a:r>
            <a:br>
              <a:rPr lang="nl-NL" sz="1000" b="0" i="0">
                <a:effectLst/>
              </a:rPr>
            </a:br>
            <a:r>
              <a:rPr lang="nl-NL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254921" cy="17659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nl-NL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  <a:t>Aanpasbare strandslippers. Kies uw eigen gekleurde zool en gekleurde banden. Zolen van PE en banden van PVC. Minimale afname: 50 paar.</a:t>
            </a:r>
            <a:b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13200" cy="189398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nl-NL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0" i="0">
                <a:effectLst/>
              </a:rPr>
              <a:t>AP800383</a:t>
            </a:r>
            <a:endParaRPr lang="nl-NL" sz="12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000" b="0" i="0">
                <a:effectLst/>
              </a:rPr>
              <a:t>Personaliseerbare zonnebril met UV400 bescherming. De gekozen pootjes worden aan het gekozen montuur bevestigd. MOQ: 50 stuks.</a:t>
            </a:r>
            <a:br>
              <a:rPr lang="nl-NL" sz="1000" b="0" i="0">
                <a:effectLst/>
              </a:rPr>
            </a:br>
            <a:r>
              <a:rPr lang="nl-NL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412821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nl-NL" sz="26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Laten we naar het strand gaan</a:t>
            </a:r>
            <a:endParaRPr lang="nl-NL" sz="26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NL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Fleur de zomer op met de meest kleurrijke cadeaus op maat. Promoot uw bedrijf met full colour bedrukte strandaccessoires en zorg ervoor dat uw bedrijfsimago de kust siert.</a:t>
            </a:r>
            <a:endParaRPr lang="nl-NL" sz="1200">
              <a:solidFill>
                <a:schemeClr val="bg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156530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nl-NL" sz="1400" b="1" i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nl-NL" sz="1400" b="0" i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 b="0" i="0">
                <a:effectLst/>
              </a:rPr>
              <a:t>AP718137-01</a:t>
            </a:r>
            <a:br>
              <a:rPr lang="nl-NL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nl-NL" sz="1000" b="0" i="0">
                <a:solidFill>
                  <a:srgbClr val="292B2C"/>
                </a:solidFill>
                <a:effectLst/>
              </a:rPr>
              <a:t>Custom made papieren waaier met plastic handvat. Digitale bedrukking op beide zijden. MOQ: 100 stuks.</a:t>
            </a:r>
            <a:br>
              <a:rPr lang="nl-NL" sz="1000" b="0" i="0">
                <a:solidFill>
                  <a:srgbClr val="292B2C"/>
                </a:solidFill>
                <a:effectLst/>
              </a:rPr>
            </a:br>
            <a:r>
              <a:rPr lang="nl-NL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274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85</cp:revision>
  <cp:lastPrinted>2020-10-14T10:13:42Z</cp:lastPrinted>
  <dcterms:created xsi:type="dcterms:W3CDTF">2020-04-21T06:52:21Z</dcterms:created>
  <dcterms:modified xsi:type="dcterms:W3CDTF">2022-05-31T12:54:12Z</dcterms:modified>
  <cp:category/>
</cp:coreProperties>
</file>