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pl-PL" sz="1200" spc="-5">
                <a:solidFill>
                  <a:srgbClr val="65656A"/>
                </a:solidFill>
                <a:cs typeface="OpenSans-Light"/>
              </a:rPr>
              <a:t>Tutaj umieść swoje dane kontaktowe!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519629"/>
            <a:ext cx="2226471" cy="10796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i="0" dirty="0">
                <a:solidFill>
                  <a:srgbClr val="0081B8"/>
                </a:solidFill>
                <a:effectLst/>
              </a:rPr>
              <a:t>Mandalay</a:t>
            </a:r>
            <a:r>
              <a:rPr lang="pl-PL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200" b="0" i="0" dirty="0">
                <a:effectLst/>
              </a:rPr>
              <a:t>AP718205</a:t>
            </a:r>
            <a:br>
              <a:rPr lang="pl-PL" sz="800" dirty="0"/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Drewniany leżak z tkaniną poliestrową nadrukowaną sublimacyjnie. Cena zawiera nadruk. Limit wagi: 95-100kg. Min. ilość: 10 szt.</a:t>
            </a:r>
            <a:br>
              <a:rPr lang="pl-PL" sz="1000" b="0" i="0" dirty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pl-PL" sz="1200">
                <a:solidFill>
                  <a:schemeClr val="bg1"/>
                </a:solidFill>
              </a:rPr>
              <a:t>Umieść swoje warunki promocji tutaj!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pl-PL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pl-PL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16541"/>
            <a:ext cx="2228400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i="0" dirty="0">
                <a:solidFill>
                  <a:srgbClr val="0081B8"/>
                </a:solidFill>
                <a:effectLst/>
              </a:rPr>
              <a:t>SuboShop Playa</a:t>
            </a:r>
            <a:r>
              <a:rPr lang="pl-PL" sz="1400" b="1" dirty="0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pl-PL" sz="1200" b="0" i="0" dirty="0">
                <a:effectLst/>
                <a:latin typeface="Open Sans" panose="020B0606030504020204" pitchFamily="34" charset="0"/>
              </a:rPr>
              <a:t>AP716467</a:t>
            </a:r>
            <a:br>
              <a:rPr lang="pl-PL" sz="1600" dirty="0"/>
            </a:br>
            <a:r>
              <a:rPr lang="pl-PL" sz="1000" b="0" i="0" dirty="0">
                <a:effectLst/>
              </a:rPr>
              <a:t>Personalizowana torba plażowa z poliestru 600D RPET i naturalnego korka. Z nadrukowaną na całej powierzchni grafiką sublimacyjną i charakterystyczną metką RPET. Min. ilość: 50 szt.</a:t>
            </a:r>
            <a:br>
              <a:rPr lang="pl-PL" sz="1000" b="0" i="0" dirty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8857446"/>
            <a:ext cx="2225478" cy="15597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pl-PL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200" dirty="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pl-PL" dirty="0"/>
            </a:br>
            <a:r>
              <a:rPr lang="pl-PL" sz="1000" b="0" i="0" dirty="0">
                <a:effectLst/>
              </a:rPr>
              <a:t>Personalizowana, zapinana na zamek torba termoizolacyjna z poliestru 600D RPET z aluminiowym wypełnieniem na 6 sztuk puszek 0,33 L. Z nadrukowaną na całej powierzchni grafiką sublimacyjną i charakterystyczną metką RPET. Min. ilość: 50 szt.</a:t>
            </a:r>
            <a:br>
              <a:rPr lang="pl-PL" sz="1000" b="0" i="0" dirty="0">
                <a:effectLst/>
              </a:rPr>
            </a:b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208473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AP718186</a:t>
            </a:r>
            <a:br>
              <a:rPr lang="pl-PL" sz="1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pl-PL" sz="1000" b="0" i="0" dirty="0">
                <a:effectLst/>
              </a:rPr>
              <a:t>Ręcznik dwustronny z nadrukiem sublimacyjnym na jednej stronie. 100% bawełny + 100% mikrofibry, 400 g/m². Cena obejmuje druk sublimacyjny. Min. ilość: 50 sztuk.</a:t>
            </a:r>
            <a:br>
              <a:rPr lang="pl-PL" sz="1000" b="0" i="0" dirty="0">
                <a:effectLst/>
              </a:rPr>
            </a:br>
            <a:r>
              <a:rPr lang="pl-PL" sz="12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254921" cy="176465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dirty="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pl-PL" sz="14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000" dirty="0">
                <a:ea typeface="Open Sans" panose="020B0606030504020204" pitchFamily="34" charset="0"/>
                <a:cs typeface="Open Sans" panose="020B0606030504020204" pitchFamily="34" charset="0"/>
              </a:rPr>
              <a:t>Konfigurowalne japonki z podeszwą PE i taśmą PVC. Produkt montowany jest w dowolnej kombinacji kolorów. Min. zam.: 50 par.</a:t>
            </a:r>
            <a:br>
              <a:rPr lang="pl-PL" sz="10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13200" cy="208473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pl-PL" sz="14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b="0" i="0" dirty="0">
                <a:effectLst/>
              </a:rPr>
              <a:t>AP800383</a:t>
            </a:r>
            <a:endParaRPr lang="pl-PL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000" b="0" i="0" dirty="0">
                <a:effectLst/>
              </a:rPr>
              <a:t>Personalizowane, plastikowye okulary z filtrem UV 400. Produkt składany z wybranym kolorystycznie oprawek i zaucszników. Min.ilość: 50 szt.</a:t>
            </a:r>
            <a:br>
              <a:rPr lang="pl-PL" sz="1000" b="0" i="0" dirty="0">
                <a:effectLst/>
              </a:rPr>
            </a:br>
            <a:r>
              <a:rPr lang="pl-PL" sz="12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50515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pl-PL" sz="32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Chodźmy na plażę</a:t>
            </a:r>
            <a:endParaRPr lang="pl-PL" sz="32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l-PL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Rozświetl lato najbardziej kolorowymi, personalizowanymi prezentami. Promuj swoją firmę za pomocą kolorowych akcesoriów plażowych z nadrukiem i upewnij się, że wizerunek Twojej firmy zdobi wybrzeże.</a:t>
            </a:r>
            <a:endParaRPr lang="pl-PL" sz="1200">
              <a:solidFill>
                <a:schemeClr val="bg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191610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pl-PL" sz="1400" b="1" i="0" dirty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pl-PL" sz="1400" b="0" i="0" dirty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AP718137-01</a:t>
            </a:r>
            <a:br>
              <a:rPr lang="pl-PL" sz="1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Papierowy wachlarz własnego projektu z plastikową rączką. Drukowany cyfrowo po obu stronach, według własnego projektu. Min. Zam. 100szt.</a:t>
            </a:r>
            <a:br>
              <a:rPr lang="pl-PL" sz="1000" b="0" i="0" dirty="0">
                <a:solidFill>
                  <a:srgbClr val="292B2C"/>
                </a:solidFill>
                <a:effectLst/>
              </a:rPr>
            </a:br>
            <a:r>
              <a:rPr lang="pl-PL" sz="1200" b="1" dirty="0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297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86</cp:revision>
  <cp:lastPrinted>2020-10-14T10:13:42Z</cp:lastPrinted>
  <dcterms:created xsi:type="dcterms:W3CDTF">2020-04-21T06:52:21Z</dcterms:created>
  <dcterms:modified xsi:type="dcterms:W3CDTF">2022-05-31T12:53:58Z</dcterms:modified>
  <cp:category/>
</cp:coreProperties>
</file>