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759450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DEDA"/>
    <a:srgbClr val="3FBFB7"/>
    <a:srgbClr val="50AAA1"/>
    <a:srgbClr val="74BDB6"/>
    <a:srgbClr val="D7EDEA"/>
    <a:srgbClr val="EDF7F6"/>
    <a:srgbClr val="CBE7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55" d="100"/>
          <a:sy n="55" d="100"/>
        </p:scale>
        <p:origin x="38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2356703"/>
            <a:ext cx="4895533" cy="5013407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7563446"/>
            <a:ext cx="4319588" cy="3476717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2533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1697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1607" y="766678"/>
            <a:ext cx="1241881" cy="12203515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3" y="766678"/>
            <a:ext cx="3653651" cy="1220351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655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733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63" y="3590057"/>
            <a:ext cx="4967526" cy="5990088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63" y="9636813"/>
            <a:ext cx="4967526" cy="3150046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/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151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62" y="3833390"/>
            <a:ext cx="2447766" cy="913680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722" y="3833390"/>
            <a:ext cx="2447766" cy="913680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2915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766681"/>
            <a:ext cx="4967526" cy="2783376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713" y="3530053"/>
            <a:ext cx="2436517" cy="1730025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3" y="5260078"/>
            <a:ext cx="2436517" cy="773678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5722" y="3530053"/>
            <a:ext cx="2448516" cy="1730025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722" y="5260078"/>
            <a:ext cx="2448516" cy="773678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6606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1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81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960014"/>
            <a:ext cx="1857573" cy="3360050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516" y="2073367"/>
            <a:ext cx="2915722" cy="10233485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320064"/>
            <a:ext cx="1857573" cy="8003453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733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960014"/>
            <a:ext cx="1857573" cy="3360050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516" y="2073367"/>
            <a:ext cx="2915722" cy="10233485"/>
          </a:xfrm>
        </p:spPr>
        <p:txBody>
          <a:bodyPr anchor="t"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320064"/>
            <a:ext cx="1857573" cy="8003453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106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962" y="766681"/>
            <a:ext cx="4967526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962" y="3833390"/>
            <a:ext cx="4967526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962" y="13346867"/>
            <a:ext cx="1295876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18" y="13346867"/>
            <a:ext cx="1943814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612" y="13346867"/>
            <a:ext cx="1295876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290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2.wmf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tiff"/><Relationship Id="rId4" Type="http://schemas.openxmlformats.org/officeDocument/2006/relationships/hyperlink" Target="http://www.writeyourwebsitehere.com/" TargetMode="External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Kép 61" descr="A képen szöveg látható&#10;&#10;Automatikusan generált leírás">
            <a:extLst>
              <a:ext uri="{FF2B5EF4-FFF2-40B4-BE49-F238E27FC236}">
                <a16:creationId xmlns:a16="http://schemas.microsoft.com/office/drawing/2014/main" id="{74DC5119-D571-8FB9-A863-912A7E8E705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782" y="893317"/>
            <a:ext cx="3850358" cy="2454934"/>
          </a:xfrm>
          <a:prstGeom prst="rect">
            <a:avLst/>
          </a:prstGeom>
        </p:spPr>
      </p:pic>
      <p:sp>
        <p:nvSpPr>
          <p:cNvPr id="9" name="Téglalap 8">
            <a:extLst>
              <a:ext uri="{FF2B5EF4-FFF2-40B4-BE49-F238E27FC236}">
                <a16:creationId xmlns:a16="http://schemas.microsoft.com/office/drawing/2014/main" id="{B0B312EF-FA75-424E-B7F7-BD68B1C0E4E1}"/>
              </a:ext>
            </a:extLst>
          </p:cNvPr>
          <p:cNvSpPr/>
          <p:nvPr/>
        </p:nvSpPr>
        <p:spPr>
          <a:xfrm>
            <a:off x="2101130" y="7386638"/>
            <a:ext cx="3658320" cy="1647606"/>
          </a:xfrm>
          <a:prstGeom prst="rect">
            <a:avLst/>
          </a:prstGeom>
          <a:solidFill>
            <a:srgbClr val="D7E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17AA8A8-C562-430C-86A4-01B897E27B78}"/>
              </a:ext>
            </a:extLst>
          </p:cNvPr>
          <p:cNvSpPr/>
          <p:nvPr/>
        </p:nvSpPr>
        <p:spPr>
          <a:xfrm>
            <a:off x="2885" y="12945805"/>
            <a:ext cx="5756565" cy="1454408"/>
          </a:xfrm>
          <a:prstGeom prst="rect">
            <a:avLst/>
          </a:prstGeom>
          <a:solidFill>
            <a:srgbClr val="3FB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F0856054-C55B-4A6D-BED8-18941E46837B}"/>
              </a:ext>
            </a:extLst>
          </p:cNvPr>
          <p:cNvSpPr/>
          <p:nvPr/>
        </p:nvSpPr>
        <p:spPr>
          <a:xfrm>
            <a:off x="1" y="9357884"/>
            <a:ext cx="5759449" cy="3587921"/>
          </a:xfrm>
          <a:prstGeom prst="rect">
            <a:avLst/>
          </a:prstGeom>
          <a:solidFill>
            <a:srgbClr val="D7EDEA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419" tIns="47709" rIns="95419" bIns="477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878">
              <a:highlight>
                <a:srgbClr val="C0C0C0"/>
              </a:highlight>
            </a:endParaRP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B35F79E3-1DFD-4AB3-B482-1726C651C270}"/>
              </a:ext>
            </a:extLst>
          </p:cNvPr>
          <p:cNvSpPr/>
          <p:nvPr/>
        </p:nvSpPr>
        <p:spPr>
          <a:xfrm>
            <a:off x="-11782" y="5485077"/>
            <a:ext cx="3704508" cy="1659429"/>
          </a:xfrm>
          <a:prstGeom prst="rect">
            <a:avLst/>
          </a:prstGeom>
          <a:solidFill>
            <a:srgbClr val="D7E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A2CA8AB9-68FB-413D-B9C7-F73791D41A77}"/>
              </a:ext>
            </a:extLst>
          </p:cNvPr>
          <p:cNvSpPr/>
          <p:nvPr/>
        </p:nvSpPr>
        <p:spPr>
          <a:xfrm>
            <a:off x="2101131" y="3578878"/>
            <a:ext cx="3658319" cy="1644298"/>
          </a:xfrm>
          <a:prstGeom prst="rect">
            <a:avLst/>
          </a:prstGeom>
          <a:solidFill>
            <a:srgbClr val="D7E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6" name="Kép 15">
            <a:extLst>
              <a:ext uri="{FF2B5EF4-FFF2-40B4-BE49-F238E27FC236}">
                <a16:creationId xmlns:a16="http://schemas.microsoft.com/office/drawing/2014/main" id="{CCD470EC-89BB-4719-A6C0-C93A4028D52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652" y="357523"/>
            <a:ext cx="1741336" cy="254170"/>
          </a:xfrm>
          <a:prstGeom prst="rect">
            <a:avLst/>
          </a:prstGeom>
        </p:spPr>
      </p:pic>
      <p:sp>
        <p:nvSpPr>
          <p:cNvPr id="17" name="object 4">
            <a:extLst>
              <a:ext uri="{FF2B5EF4-FFF2-40B4-BE49-F238E27FC236}">
                <a16:creationId xmlns:a16="http://schemas.microsoft.com/office/drawing/2014/main" id="{D567EAAE-606A-42FF-B7DB-19E5548C6233}"/>
              </a:ext>
            </a:extLst>
          </p:cNvPr>
          <p:cNvSpPr txBox="1"/>
          <p:nvPr/>
        </p:nvSpPr>
        <p:spPr>
          <a:xfrm>
            <a:off x="2587543" y="383213"/>
            <a:ext cx="2897953" cy="198048"/>
          </a:xfrm>
          <a:prstGeom prst="rect">
            <a:avLst/>
          </a:prstGeom>
        </p:spPr>
        <p:txBody>
          <a:bodyPr vert="horz" wrap="square" lIns="0" tIns="13253" rIns="0" bIns="0" rtlCol="0">
            <a:spAutoFit/>
          </a:bodyPr>
          <a:lstStyle/>
          <a:p>
            <a:pPr marL="13248" algn="r">
              <a:spcBef>
                <a:spcPts val="104"/>
              </a:spcBef>
            </a:pPr>
            <a:r>
              <a:rPr lang="de-DE" sz="1200" spc="-5">
                <a:solidFill>
                  <a:srgbClr val="65656A"/>
                </a:solidFill>
                <a:cs typeface="OpenSans-Light"/>
              </a:rPr>
              <a:t>Gebe hier die Kontaktdaten ein!</a:t>
            </a:r>
          </a:p>
        </p:txBody>
      </p:sp>
      <p:sp>
        <p:nvSpPr>
          <p:cNvPr id="18" name="object 53">
            <a:extLst>
              <a:ext uri="{FF2B5EF4-FFF2-40B4-BE49-F238E27FC236}">
                <a16:creationId xmlns:a16="http://schemas.microsoft.com/office/drawing/2014/main" id="{65357C38-CB58-4ADF-A97A-11639DFD508E}"/>
              </a:ext>
            </a:extLst>
          </p:cNvPr>
          <p:cNvSpPr txBox="1"/>
          <p:nvPr/>
        </p:nvSpPr>
        <p:spPr>
          <a:xfrm>
            <a:off x="434525" y="5770531"/>
            <a:ext cx="3027058" cy="107965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de-DE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Ledify</a:t>
            </a:r>
            <a:r>
              <a:rPr lang="de-DE" sz="14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200" b="0" i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AP718195</a:t>
            </a:r>
            <a:br>
              <a:rPr lang="de-DE" sz="800"/>
            </a:br>
            <a:r>
              <a:rPr lang="de-DE" sz="1000" b="0" i="0">
                <a:effectLst/>
              </a:rPr>
              <a:t>Acryl-Trophäe in Sonderform mit mehrfarbigen LED-Licht in dem Stellfuß für ein beleuchtetes Gravur-Logo (inkl. 3 x AA Batterien). Der Preis ist inkl. Gravur. Mindestmenge: 25 Stk.</a:t>
            </a:r>
            <a:br>
              <a:rPr lang="de-DE" sz="1000" b="0" i="0">
                <a:effectLst/>
              </a:rPr>
            </a:br>
            <a:r>
              <a:rPr lang="de-DE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19" name="object 53">
            <a:extLst>
              <a:ext uri="{FF2B5EF4-FFF2-40B4-BE49-F238E27FC236}">
                <a16:creationId xmlns:a16="http://schemas.microsoft.com/office/drawing/2014/main" id="{4EBE4C7F-E9CE-4F42-89DD-B2BAFD87AD92}"/>
              </a:ext>
            </a:extLst>
          </p:cNvPr>
          <p:cNvSpPr txBox="1"/>
          <p:nvPr/>
        </p:nvSpPr>
        <p:spPr>
          <a:xfrm>
            <a:off x="434525" y="13130078"/>
            <a:ext cx="4912867" cy="853958"/>
          </a:xfrm>
          <a:prstGeom prst="rect">
            <a:avLst/>
          </a:prstGeom>
        </p:spPr>
        <p:txBody>
          <a:bodyPr vert="horz" wrap="square" lIns="0" tIns="9277" rIns="0" bIns="0" rtlCol="0">
            <a:spAutoFit/>
          </a:bodyPr>
          <a:lstStyle/>
          <a:p>
            <a:pPr marL="13247" marR="5301">
              <a:lnSpc>
                <a:spcPct val="104200"/>
              </a:lnSpc>
              <a:spcBef>
                <a:spcPts val="73"/>
              </a:spcBef>
            </a:pPr>
            <a:r>
              <a:rPr lang="de-DE" sz="1000">
                <a:solidFill>
                  <a:schemeClr val="bg1"/>
                </a:solidFill>
              </a:rPr>
              <a:t>Platziere hier die Aktionsbedingungen!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de-DE" sz="10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de-DE" sz="10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de-DE" sz="10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de-DE" sz="10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</p:txBody>
      </p:sp>
      <p:sp>
        <p:nvSpPr>
          <p:cNvPr id="20" name="object 2">
            <a:extLst>
              <a:ext uri="{FF2B5EF4-FFF2-40B4-BE49-F238E27FC236}">
                <a16:creationId xmlns:a16="http://schemas.microsoft.com/office/drawing/2014/main" id="{7DCF8E58-F920-4DB9-89D7-AF3820E63B07}"/>
              </a:ext>
            </a:extLst>
          </p:cNvPr>
          <p:cNvSpPr txBox="1"/>
          <p:nvPr/>
        </p:nvSpPr>
        <p:spPr>
          <a:xfrm>
            <a:off x="355186" y="14141093"/>
            <a:ext cx="5049079" cy="166713"/>
          </a:xfrm>
          <a:prstGeom prst="rect">
            <a:avLst/>
          </a:prstGeom>
        </p:spPr>
        <p:txBody>
          <a:bodyPr vert="horz" wrap="square" lIns="0" tIns="12701" rIns="0" bIns="0" rtlCol="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99" algn="ctr">
              <a:spcBef>
                <a:spcPts val="101"/>
              </a:spcBef>
            </a:pPr>
            <a:r>
              <a:rPr lang="de-DE" sz="1000">
                <a:solidFill>
                  <a:schemeClr val="bg1"/>
                </a:solidFill>
                <a:cs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www.WriteYourWebsiteHere.com</a:t>
            </a:r>
            <a:r>
              <a:rPr lang="de-DE" sz="1000">
                <a:solidFill>
                  <a:schemeClr val="bg1"/>
                </a:solidFill>
                <a:cs typeface="Open Sans"/>
              </a:rPr>
              <a:t> </a:t>
            </a:r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6228367E-0A07-4777-BE3A-75BC537AD13B}"/>
              </a:ext>
            </a:extLst>
          </p:cNvPr>
          <p:cNvSpPr txBox="1"/>
          <p:nvPr/>
        </p:nvSpPr>
        <p:spPr>
          <a:xfrm>
            <a:off x="2290570" y="3863217"/>
            <a:ext cx="3214237" cy="10796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de-DE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CreaFob </a:t>
            </a:r>
            <a:r>
              <a:rPr lang="de-DE" sz="1200" b="0" i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AP718119</a:t>
            </a:r>
            <a:br>
              <a:rPr lang="de-DE" sz="1600"/>
            </a:br>
            <a:r>
              <a:rPr lang="de-DE" sz="1000" b="0" i="0">
                <a:effectLst/>
              </a:rPr>
              <a:t>Acryl-Schlüsselanhänger in Sonderform mit Metall-Schlüsselring und vollflächigem Vollfarbdruck. Maximales Format: 45x45 mm. Preis inkl. UV LED-Digitaldruck auf einer Seite. Mindestmenge: 250 Stk.</a:t>
            </a:r>
            <a:br>
              <a:rPr lang="de-DE" sz="1000" b="0" i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</a:br>
            <a:r>
              <a:rPr lang="de-DE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2" name="Téglalap 21">
            <a:extLst>
              <a:ext uri="{FF2B5EF4-FFF2-40B4-BE49-F238E27FC236}">
                <a16:creationId xmlns:a16="http://schemas.microsoft.com/office/drawing/2014/main" id="{6FF0996B-ADB4-4266-AB4D-06C5627D5273}"/>
              </a:ext>
            </a:extLst>
          </p:cNvPr>
          <p:cNvSpPr/>
          <p:nvPr/>
        </p:nvSpPr>
        <p:spPr>
          <a:xfrm>
            <a:off x="3678550" y="893208"/>
            <a:ext cx="2082796" cy="2455199"/>
          </a:xfrm>
          <a:prstGeom prst="rect">
            <a:avLst/>
          </a:prstGeom>
          <a:solidFill>
            <a:srgbClr val="3FB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highlight>
                <a:srgbClr val="FFFF00"/>
              </a:highlight>
            </a:endParaRPr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16480F84-DA57-4FF6-99A3-D547A3E9B6D4}"/>
              </a:ext>
            </a:extLst>
          </p:cNvPr>
          <p:cNvSpPr txBox="1"/>
          <p:nvPr/>
        </p:nvSpPr>
        <p:spPr>
          <a:xfrm>
            <a:off x="2283407" y="7666780"/>
            <a:ext cx="3129593" cy="10796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de-DE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ColoBadge</a:t>
            </a:r>
            <a:r>
              <a:rPr lang="de-DE" sz="14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200" b="0" i="0">
                <a:effectLst/>
              </a:rPr>
              <a:t>AP718200</a:t>
            </a:r>
            <a:br>
              <a:rPr lang="de-DE"/>
            </a:br>
            <a:r>
              <a:rPr lang="de-DE" sz="1000" b="0" i="0">
                <a:effectLst/>
              </a:rPr>
              <a:t>Individueller Kunststoff-Anstecker mit vollfarbigem Logodruck und Magnetbefestigung. Produktion in Sonderform möglich - max. Größe: 50 x 50 mm. Der Preis ist inkl. UV LED Druck. Mindestmenge: 100 Stk.</a:t>
            </a:r>
            <a:br>
              <a:rPr lang="de-DE" sz="1000" b="0" i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</a:br>
            <a:r>
              <a:rPr lang="de-DE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4" name="object 53">
            <a:extLst>
              <a:ext uri="{FF2B5EF4-FFF2-40B4-BE49-F238E27FC236}">
                <a16:creationId xmlns:a16="http://schemas.microsoft.com/office/drawing/2014/main" id="{87B68DDA-0A3F-487B-BB55-768DC314FE23}"/>
              </a:ext>
            </a:extLst>
          </p:cNvPr>
          <p:cNvSpPr txBox="1"/>
          <p:nvPr/>
        </p:nvSpPr>
        <p:spPr>
          <a:xfrm>
            <a:off x="1707407" y="10989641"/>
            <a:ext cx="1152000" cy="1733936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de-DE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EpoRing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de-DE" sz="1200" b="0" i="0">
                <a:effectLst/>
              </a:rPr>
              <a:t>AP809326</a:t>
            </a:r>
            <a:br>
              <a:rPr lang="de-DE" sz="1200" b="0" i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</a:br>
            <a:r>
              <a:rPr lang="de-DE" sz="1000" b="0" i="0">
                <a:solidFill>
                  <a:srgbClr val="292B2C"/>
                </a:solidFill>
                <a:effectLst/>
              </a:rPr>
              <a:t>Doming-Schlüsselanhänger in Sonderform mit Metallkettchen. Preis inkl. Doming. Mindestmenge: 100 Stk.</a:t>
            </a:r>
            <a:br>
              <a:rPr lang="de-DE" sz="1000" b="0" i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</a:br>
            <a:r>
              <a:rPr lang="de-DE" sz="12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  <a:endParaRPr lang="de-DE" sz="1200">
              <a:solidFill>
                <a:srgbClr val="50AAA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object 53">
            <a:extLst>
              <a:ext uri="{FF2B5EF4-FFF2-40B4-BE49-F238E27FC236}">
                <a16:creationId xmlns:a16="http://schemas.microsoft.com/office/drawing/2014/main" id="{886D5C00-2336-459A-8739-7F7D940992E1}"/>
              </a:ext>
            </a:extLst>
          </p:cNvPr>
          <p:cNvSpPr txBox="1"/>
          <p:nvPr/>
        </p:nvSpPr>
        <p:spPr>
          <a:xfrm>
            <a:off x="2980289" y="10988474"/>
            <a:ext cx="1152000" cy="173393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de-DE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Maori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de-DE" sz="1200" b="0" i="0">
                <a:effectLst/>
              </a:rPr>
              <a:t>AP718088</a:t>
            </a:r>
            <a:r>
              <a:rPr lang="de-DE" sz="1200" b="0" i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 </a:t>
            </a:r>
            <a:br>
              <a:rPr lang="de-DE" sz="14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1000" b="0" i="0">
                <a:effectLst/>
              </a:rPr>
              <a:t>Tattoo zum Aufkleben. Individuelle Formen möglich (max. Größe 36×36 mm). Mindestmenge: 100 Stk.</a:t>
            </a:r>
            <a:br>
              <a:rPr lang="de-DE" sz="1000" b="0" i="0">
                <a:effectLst/>
              </a:rPr>
            </a:br>
            <a:r>
              <a:rPr lang="de-DE" sz="12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6" name="object 53">
            <a:extLst>
              <a:ext uri="{FF2B5EF4-FFF2-40B4-BE49-F238E27FC236}">
                <a16:creationId xmlns:a16="http://schemas.microsoft.com/office/drawing/2014/main" id="{7FB4A701-9E74-4F90-8AEA-C7580ABEAF4C}"/>
              </a:ext>
            </a:extLst>
          </p:cNvPr>
          <p:cNvSpPr txBox="1"/>
          <p:nvPr/>
        </p:nvSpPr>
        <p:spPr>
          <a:xfrm>
            <a:off x="4233551" y="10988474"/>
            <a:ext cx="1151310" cy="141384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de-DE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Fridgy</a:t>
            </a:r>
            <a:r>
              <a:rPr lang="de-DE" sz="1400" b="1">
                <a:solidFill>
                  <a:srgbClr val="74BDB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de-DE" sz="1200" b="0" i="0">
                <a:effectLst/>
              </a:rPr>
              <a:t>AP718004</a:t>
            </a:r>
            <a:br>
              <a:rPr lang="de-DE" sz="1000" b="0" i="0">
                <a:solidFill>
                  <a:srgbClr val="666666"/>
                </a:solidFill>
                <a:effectLst/>
              </a:rPr>
            </a:br>
            <a:r>
              <a:rPr lang="de-DE" sz="1000" b="0" i="0">
                <a:solidFill>
                  <a:srgbClr val="292B2C"/>
                </a:solidFill>
                <a:effectLst/>
              </a:rPr>
              <a:t>Kühlschrankmagnet in Sonderform mit Digitaldruck. Mindestmenge: 100 Stk.</a:t>
            </a:r>
            <a:br>
              <a:rPr lang="de-DE" sz="1000" b="0" i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</a:br>
            <a:r>
              <a:rPr lang="de-DE" sz="12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  <a:endParaRPr lang="de-DE" sz="1200">
              <a:solidFill>
                <a:srgbClr val="50AAA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object 57">
            <a:extLst>
              <a:ext uri="{FF2B5EF4-FFF2-40B4-BE49-F238E27FC236}">
                <a16:creationId xmlns:a16="http://schemas.microsoft.com/office/drawing/2014/main" id="{97C12660-A987-4277-8475-EA355B79B308}"/>
              </a:ext>
            </a:extLst>
          </p:cNvPr>
          <p:cNvSpPr txBox="1"/>
          <p:nvPr/>
        </p:nvSpPr>
        <p:spPr>
          <a:xfrm>
            <a:off x="3808452" y="985031"/>
            <a:ext cx="1822992" cy="713545"/>
          </a:xfrm>
          <a:prstGeom prst="rect">
            <a:avLst/>
          </a:prstGeom>
        </p:spPr>
        <p:txBody>
          <a:bodyPr vert="horz" wrap="square" lIns="0" tIns="12589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360" b="1" cap="all">
                <a:solidFill>
                  <a:schemeClr val="bg1"/>
                </a:solidFill>
                <a:latin typeface="Ropa Mix Pro" panose="020B0504020101010102" pitchFamily="34" charset="0"/>
                <a:ea typeface="Calibri" panose="020F0502020204030204" pitchFamily="34" charset="0"/>
                <a:cs typeface="Ropa Mix Pro" panose="020B0504020101010102" pitchFamily="34" charset="0"/>
              </a:rPr>
              <a:t>Bringe die Produkte </a:t>
            </a:r>
            <a:r>
              <a:rPr lang="de-DE" sz="3600" b="1" cap="all">
                <a:solidFill>
                  <a:schemeClr val="bg1"/>
                </a:solidFill>
                <a:latin typeface="Ropa Mix Pro" panose="020B0504020101010102" pitchFamily="34" charset="0"/>
                <a:ea typeface="Calibri" panose="020F0502020204030204" pitchFamily="34" charset="0"/>
                <a:cs typeface="Ropa Mix Pro" panose="020B0504020101010102" pitchFamily="34" charset="0"/>
              </a:rPr>
              <a:t>in Form</a:t>
            </a:r>
            <a:endParaRPr lang="de-DE" sz="3200" cap="all">
              <a:solidFill>
                <a:schemeClr val="bg1"/>
              </a:solidFill>
              <a:effectLst/>
              <a:latin typeface="Ropa Mix Pro" panose="020B0504020101010102" pitchFamily="34" charset="0"/>
              <a:ea typeface="Calibri" panose="020F0502020204030204" pitchFamily="34" charset="0"/>
              <a:cs typeface="Ropa Mix Pro" panose="020B0504020101010102" pitchFamily="34" charset="0"/>
            </a:endParaRP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791B9C7E-CDBA-489D-850C-E5CB6D6408CB}"/>
              </a:ext>
            </a:extLst>
          </p:cNvPr>
          <p:cNvSpPr txBox="1"/>
          <p:nvPr/>
        </p:nvSpPr>
        <p:spPr>
          <a:xfrm>
            <a:off x="3819492" y="1674402"/>
            <a:ext cx="1667447" cy="15927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15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Lasse der Fantasie mit individuell gestaltbaren Werbegeschenken freien Lauf. Wähle die am besten anpassbaren BE CREATIVE-Produkte und gestalte individuelle Formen, um ihnen ein einzigartiges Aussehen zu verleihen.</a:t>
            </a:r>
          </a:p>
        </p:txBody>
      </p:sp>
      <p:sp>
        <p:nvSpPr>
          <p:cNvPr id="29" name="Téglalap 28">
            <a:extLst>
              <a:ext uri="{FF2B5EF4-FFF2-40B4-BE49-F238E27FC236}">
                <a16:creationId xmlns:a16="http://schemas.microsoft.com/office/drawing/2014/main" id="{327A5767-57EB-4764-8EC0-849845BD6B79}"/>
              </a:ext>
            </a:extLst>
          </p:cNvPr>
          <p:cNvSpPr/>
          <p:nvPr/>
        </p:nvSpPr>
        <p:spPr>
          <a:xfrm>
            <a:off x="434525" y="9699720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églalap 29">
            <a:extLst>
              <a:ext uri="{FF2B5EF4-FFF2-40B4-BE49-F238E27FC236}">
                <a16:creationId xmlns:a16="http://schemas.microsoft.com/office/drawing/2014/main" id="{50E31C7B-DDD0-4717-B58C-94965F4E0DAE}"/>
              </a:ext>
            </a:extLst>
          </p:cNvPr>
          <p:cNvSpPr/>
          <p:nvPr/>
        </p:nvSpPr>
        <p:spPr>
          <a:xfrm>
            <a:off x="1709693" y="9694312"/>
            <a:ext cx="1151310" cy="1184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églalap 30">
            <a:extLst>
              <a:ext uri="{FF2B5EF4-FFF2-40B4-BE49-F238E27FC236}">
                <a16:creationId xmlns:a16="http://schemas.microsoft.com/office/drawing/2014/main" id="{F4A4A90D-01D2-40A9-90EE-B7920C9EB01E}"/>
              </a:ext>
            </a:extLst>
          </p:cNvPr>
          <p:cNvSpPr/>
          <p:nvPr/>
        </p:nvSpPr>
        <p:spPr>
          <a:xfrm>
            <a:off x="2980979" y="9692529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églalap 31">
            <a:extLst>
              <a:ext uri="{FF2B5EF4-FFF2-40B4-BE49-F238E27FC236}">
                <a16:creationId xmlns:a16="http://schemas.microsoft.com/office/drawing/2014/main" id="{A0C6CEEA-CC62-4BE2-9CF3-9BC209CE2559}"/>
              </a:ext>
            </a:extLst>
          </p:cNvPr>
          <p:cNvSpPr/>
          <p:nvPr/>
        </p:nvSpPr>
        <p:spPr>
          <a:xfrm>
            <a:off x="4233551" y="9692529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Szövegdoboz 32">
            <a:extLst>
              <a:ext uri="{FF2B5EF4-FFF2-40B4-BE49-F238E27FC236}">
                <a16:creationId xmlns:a16="http://schemas.microsoft.com/office/drawing/2014/main" id="{2EFAA82E-ACF4-4569-99E7-62C8B9B691B2}"/>
              </a:ext>
            </a:extLst>
          </p:cNvPr>
          <p:cNvSpPr txBox="1"/>
          <p:nvPr/>
        </p:nvSpPr>
        <p:spPr>
          <a:xfrm>
            <a:off x="434525" y="10995694"/>
            <a:ext cx="1152000" cy="189398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de-DE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ShapeCam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de-DE" sz="1200" b="0" i="0">
                <a:effectLst/>
              </a:rPr>
              <a:t>AP718377</a:t>
            </a:r>
            <a:br>
              <a:rPr lang="de-DE" sz="1200" b="0" i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</a:br>
            <a:r>
              <a:rPr lang="de-DE" sz="1000" b="0" i="0">
                <a:solidFill>
                  <a:srgbClr val="292B2C"/>
                </a:solidFill>
                <a:effectLst/>
              </a:rPr>
              <a:t>Webcamblocker aus Kunststoff mit Verdeckteil in Sonderform mit vollfarbiger Bedruckung. Mindestmenge: 100 Stk.</a:t>
            </a:r>
            <a:br>
              <a:rPr lang="de-DE" sz="1000" b="0" i="0">
                <a:solidFill>
                  <a:srgbClr val="292B2C"/>
                </a:solidFill>
                <a:effectLst/>
              </a:rPr>
            </a:br>
            <a:r>
              <a:rPr lang="de-DE" sz="12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pic>
        <p:nvPicPr>
          <p:cNvPr id="46" name="Kép 45" descr="A képen szöveg, fal, beltéri látható&#10;&#10;Automatikusan generált leírás">
            <a:extLst>
              <a:ext uri="{FF2B5EF4-FFF2-40B4-BE49-F238E27FC236}">
                <a16:creationId xmlns:a16="http://schemas.microsoft.com/office/drawing/2014/main" id="{AB8279A2-3262-4AAF-F201-4A5B3EEBFBA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92725" y="5480645"/>
            <a:ext cx="1692135" cy="1659429"/>
          </a:xfrm>
          <a:prstGeom prst="rect">
            <a:avLst/>
          </a:prstGeom>
        </p:spPr>
      </p:pic>
      <p:pic>
        <p:nvPicPr>
          <p:cNvPr id="50" name="Kép 49" descr="A képen asztal, beltéri, elemek, étkezés látható&#10;&#10;Automatikusan generált leírás">
            <a:extLst>
              <a:ext uri="{FF2B5EF4-FFF2-40B4-BE49-F238E27FC236}">
                <a16:creationId xmlns:a16="http://schemas.microsoft.com/office/drawing/2014/main" id="{43DA0114-8ACB-953A-A97B-EFCACB6710E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4525" y="3578879"/>
            <a:ext cx="1666605" cy="1644297"/>
          </a:xfrm>
          <a:prstGeom prst="rect">
            <a:avLst/>
          </a:prstGeom>
        </p:spPr>
      </p:pic>
      <p:pic>
        <p:nvPicPr>
          <p:cNvPr id="52" name="Kép 51">
            <a:extLst>
              <a:ext uri="{FF2B5EF4-FFF2-40B4-BE49-F238E27FC236}">
                <a16:creationId xmlns:a16="http://schemas.microsoft.com/office/drawing/2014/main" id="{7FC3A435-3BC4-601F-0C61-58393DB5579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4525" y="7384818"/>
            <a:ext cx="1666606" cy="1649426"/>
          </a:xfrm>
          <a:prstGeom prst="rect">
            <a:avLst/>
          </a:prstGeom>
        </p:spPr>
      </p:pic>
      <p:pic>
        <p:nvPicPr>
          <p:cNvPr id="54" name="Kép 53" descr="A képen tartozék, zacskó látható&#10;&#10;Automatikusan generált leírás">
            <a:extLst>
              <a:ext uri="{FF2B5EF4-FFF2-40B4-BE49-F238E27FC236}">
                <a16:creationId xmlns:a16="http://schemas.microsoft.com/office/drawing/2014/main" id="{2E519FEE-09E6-016D-0BD4-FF282097DAAC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3420" y="9771465"/>
            <a:ext cx="914301" cy="1049673"/>
          </a:xfrm>
          <a:prstGeom prst="rect">
            <a:avLst/>
          </a:prstGeom>
        </p:spPr>
      </p:pic>
      <p:pic>
        <p:nvPicPr>
          <p:cNvPr id="56" name="Kép 55">
            <a:extLst>
              <a:ext uri="{FF2B5EF4-FFF2-40B4-BE49-F238E27FC236}">
                <a16:creationId xmlns:a16="http://schemas.microsoft.com/office/drawing/2014/main" id="{ACDC3F85-D254-F0E7-A34B-CE259B56368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33841" y="9835772"/>
            <a:ext cx="955627" cy="934809"/>
          </a:xfrm>
          <a:prstGeom prst="rect">
            <a:avLst/>
          </a:prstGeom>
        </p:spPr>
      </p:pic>
      <p:pic>
        <p:nvPicPr>
          <p:cNvPr id="58" name="Kép 57" descr="A képen szöveg, boríték, mozdulatlan, névjegykártya látható&#10;&#10;Automatikusan generált leírás">
            <a:extLst>
              <a:ext uri="{FF2B5EF4-FFF2-40B4-BE49-F238E27FC236}">
                <a16:creationId xmlns:a16="http://schemas.microsoft.com/office/drawing/2014/main" id="{86CCEFDA-7D63-1088-BDDB-EFA57D9B8695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2513" y="9858003"/>
            <a:ext cx="1013163" cy="836372"/>
          </a:xfrm>
          <a:prstGeom prst="rect">
            <a:avLst/>
          </a:prstGeom>
        </p:spPr>
      </p:pic>
      <p:pic>
        <p:nvPicPr>
          <p:cNvPr id="60" name="Kép 59">
            <a:extLst>
              <a:ext uri="{FF2B5EF4-FFF2-40B4-BE49-F238E27FC236}">
                <a16:creationId xmlns:a16="http://schemas.microsoft.com/office/drawing/2014/main" id="{4798B19D-8D51-C393-076A-451EFAA9380B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982" y="9989345"/>
            <a:ext cx="1083155" cy="628855"/>
          </a:xfrm>
          <a:prstGeom prst="rect">
            <a:avLst/>
          </a:prstGeom>
        </p:spPr>
      </p:pic>
      <p:pic>
        <p:nvPicPr>
          <p:cNvPr id="34" name="Kép 33">
            <a:extLst>
              <a:ext uri="{FF2B5EF4-FFF2-40B4-BE49-F238E27FC236}">
                <a16:creationId xmlns:a16="http://schemas.microsoft.com/office/drawing/2014/main" id="{88EDF179-B3A1-5B00-8F53-D0E70822ABBE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250872">
            <a:off x="1099382" y="1031221"/>
            <a:ext cx="769584" cy="40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21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</TotalTime>
  <Words>257</Words>
  <Application>Microsoft Office PowerPoint</Application>
  <PresentationFormat>Egyéni</PresentationFormat>
  <Paragraphs>20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Ropa Mix Pro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Varzsik Dóra</dc:creator>
  <cp:lastModifiedBy>Varzsik Dóra</cp:lastModifiedBy>
  <cp:revision>24</cp:revision>
  <dcterms:created xsi:type="dcterms:W3CDTF">2022-04-19T14:00:52Z</dcterms:created>
  <dcterms:modified xsi:type="dcterms:W3CDTF">2022-05-31T12:57:01Z</dcterms:modified>
</cp:coreProperties>
</file>