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DA"/>
    <a:srgbClr val="3FBFB7"/>
    <a:srgbClr val="50AAA1"/>
    <a:srgbClr val="74BDB6"/>
    <a:srgbClr val="D7EDEA"/>
    <a:srgbClr val="EDF7F6"/>
    <a:srgbClr val="CB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wm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tiff"/><Relationship Id="rId4" Type="http://schemas.openxmlformats.org/officeDocument/2006/relationships/hyperlink" Target="http://www.writeyourwebsitehere.com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Kép 61" descr="A képen szöveg látható&#10;&#10;Automatikusan generált leírás">
            <a:extLst>
              <a:ext uri="{FF2B5EF4-FFF2-40B4-BE49-F238E27FC236}">
                <a16:creationId xmlns:a16="http://schemas.microsoft.com/office/drawing/2014/main" id="{74DC5119-D571-8FB9-A863-912A7E8E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782" y="893317"/>
            <a:ext cx="3850358" cy="2454934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6638"/>
            <a:ext cx="3658320" cy="1647606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-11782" y="5485077"/>
            <a:ext cx="3704508" cy="1659429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8878"/>
            <a:ext cx="3658319" cy="1644298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en-GB" sz="1200" spc="-5">
                <a:solidFill>
                  <a:srgbClr val="65656A"/>
                </a:solidFill>
                <a:cs typeface="OpenSans-Light"/>
              </a:rPr>
              <a:t>Place your contact details here!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426558" y="5876594"/>
            <a:ext cx="3027058" cy="93243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Ledify</a:t>
            </a: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AP718195</a:t>
            </a:r>
            <a:br>
              <a:rPr lang="en-GB" sz="800"/>
            </a:br>
            <a:r>
              <a:rPr lang="en-GB" sz="1000" b="0" i="0">
                <a:effectLst/>
              </a:rPr>
              <a:t>Custom made acrylic trophy with multicolour LED light base. In unique shape with engraved graphics. With 3 AA batteries. Price includes engraving. MOQ: 25 pcs</a:t>
            </a:r>
            <a:r>
              <a:rPr lang="en-GB" sz="1000"/>
              <a:t>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solidFill>
                  <a:schemeClr val="bg1"/>
                </a:solidFill>
              </a:rPr>
              <a:t>Place your promotional conditions here!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en-GB" sz="1000">
                <a:solidFill>
                  <a:schemeClr val="bg1"/>
                </a:solidFill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en-GB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271259" y="3957848"/>
            <a:ext cx="3214237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CreaFob </a:t>
            </a:r>
            <a:r>
              <a:rPr lang="en-GB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AP718119</a:t>
            </a:r>
            <a:br>
              <a:rPr lang="en-GB" sz="1600"/>
            </a:br>
            <a:r>
              <a:rPr lang="en-GB" sz="1000" b="0" i="0">
                <a:effectLst/>
              </a:rPr>
              <a:t>Custom made, acrylic keyring with full colour printing. Produced in custom shape - maximum size: 45x45 mm. Price includes UV LED printing on one side. MOQ: 250 pcs</a:t>
            </a:r>
            <a: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3208"/>
            <a:ext cx="2082796" cy="2455199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highlight>
                <a:srgbClr val="FFFF00"/>
              </a:highlight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74672" y="7820476"/>
            <a:ext cx="3129593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ColoBadge</a:t>
            </a: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b="0" i="0">
                <a:effectLst/>
              </a:rPr>
              <a:t>AP718200</a:t>
            </a:r>
            <a:br>
              <a:rPr lang="en-GB"/>
            </a:br>
            <a:r>
              <a:rPr lang="en-GB" sz="1000" b="0" i="0">
                <a:effectLst/>
              </a:rPr>
              <a:t>Custom made plastic badge with magnetic pin and full colour printing. Produced in custom shape - maximum size: 50x50 mm. Price includes UV LED printing. MOQ: 100 pcs</a:t>
            </a:r>
            <a: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60588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EpoRing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0" i="0">
                <a:effectLst/>
              </a:rPr>
              <a:t>AP809326</a:t>
            </a:r>
            <a:br>
              <a:rPr lang="en-GB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en-GB" sz="1000" b="0" i="0">
                <a:solidFill>
                  <a:srgbClr val="292B2C"/>
                </a:solidFill>
                <a:effectLst/>
              </a:rPr>
              <a:t>Keyring made of custom shaped epoxy domes. With metal chain. Price includes epoxy dome printing. MOQ: 100 pcs</a:t>
            </a:r>
            <a: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en-GB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en-GB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26662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Maori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0" i="0">
                <a:effectLst/>
              </a:rPr>
              <a:t>AP718088</a:t>
            </a:r>
            <a:r>
              <a:rPr lang="en-GB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en-GB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 b="0" i="0">
                <a:effectLst/>
              </a:rPr>
              <a:t>Custom made temporary tattoo in maximum 36×36 mm size. MOQ: 100 pcs.</a:t>
            </a:r>
            <a:endParaRPr lang="en-GB" sz="100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1413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Fridgy</a:t>
            </a:r>
            <a:r>
              <a:rPr lang="en-GB" sz="1400" b="1">
                <a:solidFill>
                  <a:srgbClr val="74BDB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0" i="0">
                <a:effectLst/>
              </a:rPr>
              <a:t>AP718004</a:t>
            </a:r>
            <a:br>
              <a:rPr lang="en-GB" sz="1000" b="0" i="0">
                <a:solidFill>
                  <a:srgbClr val="666666"/>
                </a:solidFill>
                <a:effectLst/>
              </a:rPr>
            </a:br>
            <a:r>
              <a:rPr lang="en-GB" sz="1000" b="0" i="0">
                <a:solidFill>
                  <a:srgbClr val="292B2C"/>
                </a:solidFill>
                <a:effectLst/>
              </a:rPr>
              <a:t>Custom made fridge magnet with unique shape and digital printing. MOQ: 100 pcs.</a:t>
            </a:r>
            <a:br>
              <a:rPr lang="en-GB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en-GB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en-GB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08452" y="1081923"/>
            <a:ext cx="1822992" cy="662120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60" b="1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GET YOUR </a:t>
            </a:r>
            <a:r>
              <a:rPr lang="en-GB" sz="1360" b="1">
                <a:solidFill>
                  <a:schemeClr val="bg1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PRODUCTS </a:t>
            </a:r>
            <a:br>
              <a:rPr lang="en-GB" b="1">
                <a:solidFill>
                  <a:schemeClr val="bg1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</a:br>
            <a:r>
              <a:rPr lang="en-GB" sz="3200" b="1">
                <a:solidFill>
                  <a:schemeClr val="bg1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IN SHAPE</a:t>
            </a:r>
            <a:endParaRPr lang="en-GB" sz="3200">
              <a:solidFill>
                <a:schemeClr val="bg1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18049" y="1776549"/>
            <a:ext cx="1667447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5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your imagination run wild with the help of customisable promotional gifts. Choose the most adjustable BE CREATIVE products and design your custom shape to give them a unique look.</a:t>
            </a:r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52000" cy="173393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ShapeCam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0" i="0">
                <a:effectLst/>
              </a:rPr>
              <a:t>AP718377</a:t>
            </a:r>
            <a:br>
              <a:rPr lang="en-GB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en-GB" sz="1000" b="0" i="0">
                <a:solidFill>
                  <a:srgbClr val="292B2C"/>
                </a:solidFill>
                <a:effectLst/>
              </a:rPr>
              <a:t>Plastic anti spy webcam blocker with custom shaped, full colour printed overlay (maximum size: 50×25 mm).</a:t>
            </a:r>
            <a:br>
              <a:rPr lang="en-GB" sz="1000" b="0" i="0">
                <a:solidFill>
                  <a:srgbClr val="292B2C"/>
                </a:solidFill>
                <a:effectLst/>
              </a:rPr>
            </a:br>
            <a:r>
              <a:rPr lang="en-GB" sz="1000" b="0" i="0">
                <a:solidFill>
                  <a:srgbClr val="292B2C"/>
                </a:solidFill>
                <a:effectLst/>
              </a:rPr>
              <a:t>MOQ: 100 pcs. </a:t>
            </a:r>
            <a:r>
              <a:rPr lang="en-GB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46" name="Kép 45" descr="A képen szöveg, fal, beltéri látható&#10;&#10;Automatikusan generált leírás">
            <a:extLst>
              <a:ext uri="{FF2B5EF4-FFF2-40B4-BE49-F238E27FC236}">
                <a16:creationId xmlns:a16="http://schemas.microsoft.com/office/drawing/2014/main" id="{AB8279A2-3262-4AAF-F201-4A5B3EEBFB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725" y="5480645"/>
            <a:ext cx="1692135" cy="1659429"/>
          </a:xfrm>
          <a:prstGeom prst="rect">
            <a:avLst/>
          </a:prstGeom>
        </p:spPr>
      </p:pic>
      <p:pic>
        <p:nvPicPr>
          <p:cNvPr id="50" name="Kép 49" descr="A képen asztal, beltéri, elemek, étkezés látható&#10;&#10;Automatikusan generált leírás">
            <a:extLst>
              <a:ext uri="{FF2B5EF4-FFF2-40B4-BE49-F238E27FC236}">
                <a16:creationId xmlns:a16="http://schemas.microsoft.com/office/drawing/2014/main" id="{43DA0114-8ACB-953A-A97B-EFCACB6710E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3578879"/>
            <a:ext cx="1666605" cy="1644297"/>
          </a:xfrm>
          <a:prstGeom prst="rect">
            <a:avLst/>
          </a:prstGeom>
        </p:spPr>
      </p:pic>
      <p:pic>
        <p:nvPicPr>
          <p:cNvPr id="52" name="Kép 51">
            <a:extLst>
              <a:ext uri="{FF2B5EF4-FFF2-40B4-BE49-F238E27FC236}">
                <a16:creationId xmlns:a16="http://schemas.microsoft.com/office/drawing/2014/main" id="{7FC3A435-3BC4-601F-0C61-58393DB557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7384818"/>
            <a:ext cx="1666606" cy="1649426"/>
          </a:xfrm>
          <a:prstGeom prst="rect">
            <a:avLst/>
          </a:prstGeom>
        </p:spPr>
      </p:pic>
      <p:pic>
        <p:nvPicPr>
          <p:cNvPr id="54" name="Kép 53" descr="A képen tartozék, zacskó látható&#10;&#10;Automatikusan generált leírás">
            <a:extLst>
              <a:ext uri="{FF2B5EF4-FFF2-40B4-BE49-F238E27FC236}">
                <a16:creationId xmlns:a16="http://schemas.microsoft.com/office/drawing/2014/main" id="{2E519FEE-09E6-016D-0BD4-FF282097DA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420" y="9771465"/>
            <a:ext cx="914301" cy="104967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CDC3F85-D254-F0E7-A34B-CE259B56368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3841" y="9835772"/>
            <a:ext cx="955627" cy="934809"/>
          </a:xfrm>
          <a:prstGeom prst="rect">
            <a:avLst/>
          </a:prstGeom>
        </p:spPr>
      </p:pic>
      <p:pic>
        <p:nvPicPr>
          <p:cNvPr id="58" name="Kép 57" descr="A képen szöveg, boríték, mozdulatlan, névjegykártya látható&#10;&#10;Automatikusan generált leírás">
            <a:extLst>
              <a:ext uri="{FF2B5EF4-FFF2-40B4-BE49-F238E27FC236}">
                <a16:creationId xmlns:a16="http://schemas.microsoft.com/office/drawing/2014/main" id="{86CCEFDA-7D63-1088-BDDB-EFA57D9B869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513" y="9858003"/>
            <a:ext cx="1013163" cy="836372"/>
          </a:xfrm>
          <a:prstGeom prst="rect">
            <a:avLst/>
          </a:prstGeom>
        </p:spPr>
      </p:pic>
      <p:pic>
        <p:nvPicPr>
          <p:cNvPr id="60" name="Kép 59">
            <a:extLst>
              <a:ext uri="{FF2B5EF4-FFF2-40B4-BE49-F238E27FC236}">
                <a16:creationId xmlns:a16="http://schemas.microsoft.com/office/drawing/2014/main" id="{4798B19D-8D51-C393-076A-451EFAA9380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82" y="9989345"/>
            <a:ext cx="1083155" cy="628855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id="{88EDF179-B3A1-5B00-8F53-D0E70822AB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50872">
            <a:off x="1099382" y="1031221"/>
            <a:ext cx="769584" cy="4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278</Words>
  <Application>Microsoft Office PowerPoint</Application>
  <PresentationFormat>Egyéni</PresentationFormat>
  <Paragraphs>22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22</cp:revision>
  <dcterms:created xsi:type="dcterms:W3CDTF">2022-04-19T14:00:52Z</dcterms:created>
  <dcterms:modified xsi:type="dcterms:W3CDTF">2022-05-31T12:57:21Z</dcterms:modified>
</cp:coreProperties>
</file>