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759450" cy="14400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EDA"/>
    <a:srgbClr val="3FBFB7"/>
    <a:srgbClr val="50AAA1"/>
    <a:srgbClr val="74BDB6"/>
    <a:srgbClr val="D7EDEA"/>
    <a:srgbClr val="EDF7F6"/>
    <a:srgbClr val="CBE7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55" d="100"/>
          <a:sy n="55" d="100"/>
        </p:scale>
        <p:origin x="38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431959" y="2356703"/>
            <a:ext cx="4895533" cy="5013407"/>
          </a:xfrm>
        </p:spPr>
        <p:txBody>
          <a:bodyPr anchor="b"/>
          <a:lstStyle>
            <a:lvl1pPr algn="ctr">
              <a:defRPr sz="3779"/>
            </a:lvl1pPr>
          </a:lstStyle>
          <a:p>
            <a:r>
              <a:rPr lang="hu-HU"/>
              <a:t>Mintacím szerkesztése</a:t>
            </a:r>
            <a:endParaRPr lang="en-US" dirty="0"/>
          </a:p>
        </p:txBody>
      </p:sp>
      <p:sp>
        <p:nvSpPr>
          <p:cNvPr id="3" name="Subtitle 2"/>
          <p:cNvSpPr>
            <a:spLocks noGrp="1"/>
          </p:cNvSpPr>
          <p:nvPr>
            <p:ph type="subTitle" idx="1"/>
          </p:nvPr>
        </p:nvSpPr>
        <p:spPr>
          <a:xfrm>
            <a:off x="719931" y="7563446"/>
            <a:ext cx="4319588" cy="3476717"/>
          </a:xfrm>
        </p:spPr>
        <p:txBody>
          <a:bodyPr/>
          <a:lstStyle>
            <a:lvl1pPr marL="0" indent="0" algn="ctr">
              <a:buNone/>
              <a:defRPr sz="1512"/>
            </a:lvl1pPr>
            <a:lvl2pPr marL="287990" indent="0" algn="ctr">
              <a:buNone/>
              <a:defRPr sz="1260"/>
            </a:lvl2pPr>
            <a:lvl3pPr marL="575981" indent="0" algn="ctr">
              <a:buNone/>
              <a:defRPr sz="1134"/>
            </a:lvl3pPr>
            <a:lvl4pPr marL="863971" indent="0" algn="ctr">
              <a:buNone/>
              <a:defRPr sz="1008"/>
            </a:lvl4pPr>
            <a:lvl5pPr marL="1151961" indent="0" algn="ctr">
              <a:buNone/>
              <a:defRPr sz="1008"/>
            </a:lvl5pPr>
            <a:lvl6pPr marL="1439951" indent="0" algn="ctr">
              <a:buNone/>
              <a:defRPr sz="1008"/>
            </a:lvl6pPr>
            <a:lvl7pPr marL="1727942" indent="0" algn="ctr">
              <a:buNone/>
              <a:defRPr sz="1008"/>
            </a:lvl7pPr>
            <a:lvl8pPr marL="2015932" indent="0" algn="ctr">
              <a:buNone/>
              <a:defRPr sz="1008"/>
            </a:lvl8pPr>
            <a:lvl9pPr marL="2303922" indent="0" algn="ctr">
              <a:buNone/>
              <a:defRPr sz="1008"/>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45852E20-71D3-4B6A-A423-3934E4B9EAD7}" type="datetimeFigureOut">
              <a:rPr lang="hu-HU" smtClean="0"/>
              <a:t>2022. 05. 31.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415253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5852E20-71D3-4B6A-A423-3934E4B9EAD7}" type="datetimeFigureOut">
              <a:rPr lang="hu-HU" smtClean="0"/>
              <a:t>2022. 05. 31.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2871697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1607" y="766678"/>
            <a:ext cx="1241881" cy="12203515"/>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395963" y="766678"/>
            <a:ext cx="3653651" cy="1220351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5852E20-71D3-4B6A-A423-3934E4B9EAD7}" type="datetimeFigureOut">
              <a:rPr lang="hu-HU" smtClean="0"/>
              <a:t>2022. 05. 31.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302655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5852E20-71D3-4B6A-A423-3934E4B9EAD7}" type="datetimeFigureOut">
              <a:rPr lang="hu-HU" smtClean="0"/>
              <a:t>2022. 05. 31.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209733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392963" y="3590057"/>
            <a:ext cx="4967526" cy="5990088"/>
          </a:xfrm>
        </p:spPr>
        <p:txBody>
          <a:bodyPr anchor="b"/>
          <a:lstStyle>
            <a:lvl1pPr>
              <a:defRPr sz="3779"/>
            </a:lvl1pPr>
          </a:lstStyle>
          <a:p>
            <a:r>
              <a:rPr lang="hu-HU"/>
              <a:t>Mintacím szerkesztése</a:t>
            </a:r>
            <a:endParaRPr lang="en-US" dirty="0"/>
          </a:p>
        </p:txBody>
      </p:sp>
      <p:sp>
        <p:nvSpPr>
          <p:cNvPr id="3" name="Text Placeholder 2"/>
          <p:cNvSpPr>
            <a:spLocks noGrp="1"/>
          </p:cNvSpPr>
          <p:nvPr>
            <p:ph type="body" idx="1"/>
          </p:nvPr>
        </p:nvSpPr>
        <p:spPr>
          <a:xfrm>
            <a:off x="392963" y="9636813"/>
            <a:ext cx="4967526" cy="3150046"/>
          </a:xfrm>
        </p:spPr>
        <p:txBody>
          <a:bodyPr/>
          <a:lstStyle>
            <a:lvl1pPr marL="0" indent="0">
              <a:buNone/>
              <a:defRPr sz="1512">
                <a:solidFill>
                  <a:schemeClr val="tx1"/>
                </a:solidFill>
              </a:defRPr>
            </a:lvl1pPr>
            <a:lvl2pPr marL="287990" indent="0">
              <a:buNone/>
              <a:defRPr sz="1260">
                <a:solidFill>
                  <a:schemeClr val="tx1">
                    <a:tint val="75000"/>
                  </a:schemeClr>
                </a:solidFill>
              </a:defRPr>
            </a:lvl2pPr>
            <a:lvl3pPr marL="575981" indent="0">
              <a:buNone/>
              <a:defRPr sz="1134">
                <a:solidFill>
                  <a:schemeClr val="tx1">
                    <a:tint val="75000"/>
                  </a:schemeClr>
                </a:solidFill>
              </a:defRPr>
            </a:lvl3pPr>
            <a:lvl4pPr marL="863971" indent="0">
              <a:buNone/>
              <a:defRPr sz="1008">
                <a:solidFill>
                  <a:schemeClr val="tx1">
                    <a:tint val="75000"/>
                  </a:schemeClr>
                </a:solidFill>
              </a:defRPr>
            </a:lvl4pPr>
            <a:lvl5pPr marL="1151961" indent="0">
              <a:buNone/>
              <a:defRPr sz="1008">
                <a:solidFill>
                  <a:schemeClr val="tx1">
                    <a:tint val="75000"/>
                  </a:schemeClr>
                </a:solidFill>
              </a:defRPr>
            </a:lvl5pPr>
            <a:lvl6pPr marL="1439951" indent="0">
              <a:buNone/>
              <a:defRPr sz="1008">
                <a:solidFill>
                  <a:schemeClr val="tx1">
                    <a:tint val="75000"/>
                  </a:schemeClr>
                </a:solidFill>
              </a:defRPr>
            </a:lvl6pPr>
            <a:lvl7pPr marL="1727942" indent="0">
              <a:buNone/>
              <a:defRPr sz="1008">
                <a:solidFill>
                  <a:schemeClr val="tx1">
                    <a:tint val="75000"/>
                  </a:schemeClr>
                </a:solidFill>
              </a:defRPr>
            </a:lvl7pPr>
            <a:lvl8pPr marL="2015932" indent="0">
              <a:buNone/>
              <a:defRPr sz="1008">
                <a:solidFill>
                  <a:schemeClr val="tx1">
                    <a:tint val="75000"/>
                  </a:schemeClr>
                </a:solidFill>
              </a:defRPr>
            </a:lvl8pPr>
            <a:lvl9pPr marL="2303922" indent="0">
              <a:buNone/>
              <a:defRPr sz="1008">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45852E20-71D3-4B6A-A423-3934E4B9EAD7}" type="datetimeFigureOut">
              <a:rPr lang="hu-HU" smtClean="0"/>
              <a:t>2022. 05. 31.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74151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395962" y="3833390"/>
            <a:ext cx="2447766" cy="913680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2915722" y="3833390"/>
            <a:ext cx="2447766" cy="913680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45852E20-71D3-4B6A-A423-3934E4B9EAD7}" type="datetimeFigureOut">
              <a:rPr lang="hu-HU" smtClean="0"/>
              <a:t>2022. 05. 31.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148291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396712" y="766681"/>
            <a:ext cx="4967526" cy="2783376"/>
          </a:xfrm>
        </p:spPr>
        <p:txBody>
          <a:bodyPr/>
          <a:lstStyle/>
          <a:p>
            <a:r>
              <a:rPr lang="hu-HU"/>
              <a:t>Mintacím szerkesztése</a:t>
            </a:r>
            <a:endParaRPr lang="en-US" dirty="0"/>
          </a:p>
        </p:txBody>
      </p:sp>
      <p:sp>
        <p:nvSpPr>
          <p:cNvPr id="3" name="Text Placeholder 2"/>
          <p:cNvSpPr>
            <a:spLocks noGrp="1"/>
          </p:cNvSpPr>
          <p:nvPr>
            <p:ph type="body" idx="1"/>
          </p:nvPr>
        </p:nvSpPr>
        <p:spPr>
          <a:xfrm>
            <a:off x="396713" y="3530053"/>
            <a:ext cx="2436517" cy="1730025"/>
          </a:xfrm>
        </p:spPr>
        <p:txBody>
          <a:bodyPr anchor="b"/>
          <a:lstStyle>
            <a:lvl1pPr marL="0" indent="0">
              <a:buNone/>
              <a:defRPr sz="1512" b="1"/>
            </a:lvl1pPr>
            <a:lvl2pPr marL="287990" indent="0">
              <a:buNone/>
              <a:defRPr sz="1260" b="1"/>
            </a:lvl2pPr>
            <a:lvl3pPr marL="575981" indent="0">
              <a:buNone/>
              <a:defRPr sz="1134" b="1"/>
            </a:lvl3pPr>
            <a:lvl4pPr marL="863971" indent="0">
              <a:buNone/>
              <a:defRPr sz="1008" b="1"/>
            </a:lvl4pPr>
            <a:lvl5pPr marL="1151961" indent="0">
              <a:buNone/>
              <a:defRPr sz="1008" b="1"/>
            </a:lvl5pPr>
            <a:lvl6pPr marL="1439951" indent="0">
              <a:buNone/>
              <a:defRPr sz="1008" b="1"/>
            </a:lvl6pPr>
            <a:lvl7pPr marL="1727942" indent="0">
              <a:buNone/>
              <a:defRPr sz="1008" b="1"/>
            </a:lvl7pPr>
            <a:lvl8pPr marL="2015932" indent="0">
              <a:buNone/>
              <a:defRPr sz="1008" b="1"/>
            </a:lvl8pPr>
            <a:lvl9pPr marL="2303922" indent="0">
              <a:buNone/>
              <a:defRPr sz="1008" b="1"/>
            </a:lvl9pPr>
          </a:lstStyle>
          <a:p>
            <a:pPr lvl="0"/>
            <a:r>
              <a:rPr lang="hu-HU"/>
              <a:t>Mintaszöveg szerkesztése</a:t>
            </a:r>
          </a:p>
        </p:txBody>
      </p:sp>
      <p:sp>
        <p:nvSpPr>
          <p:cNvPr id="4" name="Content Placeholder 3"/>
          <p:cNvSpPr>
            <a:spLocks noGrp="1"/>
          </p:cNvSpPr>
          <p:nvPr>
            <p:ph sz="half" idx="2"/>
          </p:nvPr>
        </p:nvSpPr>
        <p:spPr>
          <a:xfrm>
            <a:off x="396713" y="5260078"/>
            <a:ext cx="2436517" cy="773678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2915722" y="3530053"/>
            <a:ext cx="2448516" cy="1730025"/>
          </a:xfrm>
        </p:spPr>
        <p:txBody>
          <a:bodyPr anchor="b"/>
          <a:lstStyle>
            <a:lvl1pPr marL="0" indent="0">
              <a:buNone/>
              <a:defRPr sz="1512" b="1"/>
            </a:lvl1pPr>
            <a:lvl2pPr marL="287990" indent="0">
              <a:buNone/>
              <a:defRPr sz="1260" b="1"/>
            </a:lvl2pPr>
            <a:lvl3pPr marL="575981" indent="0">
              <a:buNone/>
              <a:defRPr sz="1134" b="1"/>
            </a:lvl3pPr>
            <a:lvl4pPr marL="863971" indent="0">
              <a:buNone/>
              <a:defRPr sz="1008" b="1"/>
            </a:lvl4pPr>
            <a:lvl5pPr marL="1151961" indent="0">
              <a:buNone/>
              <a:defRPr sz="1008" b="1"/>
            </a:lvl5pPr>
            <a:lvl6pPr marL="1439951" indent="0">
              <a:buNone/>
              <a:defRPr sz="1008" b="1"/>
            </a:lvl6pPr>
            <a:lvl7pPr marL="1727942" indent="0">
              <a:buNone/>
              <a:defRPr sz="1008" b="1"/>
            </a:lvl7pPr>
            <a:lvl8pPr marL="2015932" indent="0">
              <a:buNone/>
              <a:defRPr sz="1008" b="1"/>
            </a:lvl8pPr>
            <a:lvl9pPr marL="2303922" indent="0">
              <a:buNone/>
              <a:defRPr sz="1008" b="1"/>
            </a:lvl9pPr>
          </a:lstStyle>
          <a:p>
            <a:pPr lvl="0"/>
            <a:r>
              <a:rPr lang="hu-HU"/>
              <a:t>Mintaszöveg szerkesztése</a:t>
            </a:r>
          </a:p>
        </p:txBody>
      </p:sp>
      <p:sp>
        <p:nvSpPr>
          <p:cNvPr id="6" name="Content Placeholder 5"/>
          <p:cNvSpPr>
            <a:spLocks noGrp="1"/>
          </p:cNvSpPr>
          <p:nvPr>
            <p:ph sz="quarter" idx="4"/>
          </p:nvPr>
        </p:nvSpPr>
        <p:spPr>
          <a:xfrm>
            <a:off x="2915722" y="5260078"/>
            <a:ext cx="2448516" cy="773678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45852E20-71D3-4B6A-A423-3934E4B9EAD7}" type="datetimeFigureOut">
              <a:rPr lang="hu-HU" smtClean="0"/>
              <a:t>2022. 05. 31.</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55660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45852E20-71D3-4B6A-A423-3934E4B9EAD7}" type="datetimeFigureOut">
              <a:rPr lang="hu-HU" smtClean="0"/>
              <a:t>2022. 05. 31.</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3551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52E20-71D3-4B6A-A423-3934E4B9EAD7}" type="datetimeFigureOut">
              <a:rPr lang="hu-HU" smtClean="0"/>
              <a:t>2022. 05. 31.</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7381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396712" y="960014"/>
            <a:ext cx="1857573" cy="3360050"/>
          </a:xfrm>
        </p:spPr>
        <p:txBody>
          <a:bodyPr anchor="b"/>
          <a:lstStyle>
            <a:lvl1pPr>
              <a:defRPr sz="2016"/>
            </a:lvl1pPr>
          </a:lstStyle>
          <a:p>
            <a:r>
              <a:rPr lang="hu-HU"/>
              <a:t>Mintacím szerkesztése</a:t>
            </a:r>
            <a:endParaRPr lang="en-US" dirty="0"/>
          </a:p>
        </p:txBody>
      </p:sp>
      <p:sp>
        <p:nvSpPr>
          <p:cNvPr id="3" name="Content Placeholder 2"/>
          <p:cNvSpPr>
            <a:spLocks noGrp="1"/>
          </p:cNvSpPr>
          <p:nvPr>
            <p:ph idx="1"/>
          </p:nvPr>
        </p:nvSpPr>
        <p:spPr>
          <a:xfrm>
            <a:off x="2448516" y="2073367"/>
            <a:ext cx="2915722" cy="10233485"/>
          </a:xfrm>
        </p:spPr>
        <p:txBody>
          <a:bodyPr/>
          <a:lstStyle>
            <a:lvl1pPr>
              <a:defRPr sz="2016"/>
            </a:lvl1pPr>
            <a:lvl2pPr>
              <a:defRPr sz="1764"/>
            </a:lvl2pPr>
            <a:lvl3pPr>
              <a:defRPr sz="1512"/>
            </a:lvl3pPr>
            <a:lvl4pPr>
              <a:defRPr sz="1260"/>
            </a:lvl4pPr>
            <a:lvl5pPr>
              <a:defRPr sz="1260"/>
            </a:lvl5pPr>
            <a:lvl6pPr>
              <a:defRPr sz="1260"/>
            </a:lvl6pPr>
            <a:lvl7pPr>
              <a:defRPr sz="1260"/>
            </a:lvl7pPr>
            <a:lvl8pPr>
              <a:defRPr sz="1260"/>
            </a:lvl8pPr>
            <a:lvl9pPr>
              <a:defRPr sz="126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396712" y="4320064"/>
            <a:ext cx="1857573" cy="8003453"/>
          </a:xfrm>
        </p:spPr>
        <p:txBody>
          <a:bodyPr/>
          <a:lstStyle>
            <a:lvl1pPr marL="0" indent="0">
              <a:buNone/>
              <a:defRPr sz="1008"/>
            </a:lvl1pPr>
            <a:lvl2pPr marL="287990" indent="0">
              <a:buNone/>
              <a:defRPr sz="882"/>
            </a:lvl2pPr>
            <a:lvl3pPr marL="575981" indent="0">
              <a:buNone/>
              <a:defRPr sz="756"/>
            </a:lvl3pPr>
            <a:lvl4pPr marL="863971" indent="0">
              <a:buNone/>
              <a:defRPr sz="630"/>
            </a:lvl4pPr>
            <a:lvl5pPr marL="1151961" indent="0">
              <a:buNone/>
              <a:defRPr sz="630"/>
            </a:lvl5pPr>
            <a:lvl6pPr marL="1439951" indent="0">
              <a:buNone/>
              <a:defRPr sz="630"/>
            </a:lvl6pPr>
            <a:lvl7pPr marL="1727942" indent="0">
              <a:buNone/>
              <a:defRPr sz="630"/>
            </a:lvl7pPr>
            <a:lvl8pPr marL="2015932" indent="0">
              <a:buNone/>
              <a:defRPr sz="630"/>
            </a:lvl8pPr>
            <a:lvl9pPr marL="2303922" indent="0">
              <a:buNone/>
              <a:defRPr sz="630"/>
            </a:lvl9pPr>
          </a:lstStyle>
          <a:p>
            <a:pPr lvl="0"/>
            <a:r>
              <a:rPr lang="hu-HU"/>
              <a:t>Mintaszöveg szerkesztése</a:t>
            </a:r>
          </a:p>
        </p:txBody>
      </p:sp>
      <p:sp>
        <p:nvSpPr>
          <p:cNvPr id="5" name="Date Placeholder 4"/>
          <p:cNvSpPr>
            <a:spLocks noGrp="1"/>
          </p:cNvSpPr>
          <p:nvPr>
            <p:ph type="dt" sz="half" idx="10"/>
          </p:nvPr>
        </p:nvSpPr>
        <p:spPr/>
        <p:txBody>
          <a:bodyPr/>
          <a:lstStyle/>
          <a:p>
            <a:fld id="{45852E20-71D3-4B6A-A423-3934E4B9EAD7}" type="datetimeFigureOut">
              <a:rPr lang="hu-HU" smtClean="0"/>
              <a:t>2022. 05. 31.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27673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396712" y="960014"/>
            <a:ext cx="1857573" cy="3360050"/>
          </a:xfrm>
        </p:spPr>
        <p:txBody>
          <a:bodyPr anchor="b"/>
          <a:lstStyle>
            <a:lvl1pPr>
              <a:defRPr sz="2016"/>
            </a:lvl1pPr>
          </a:lstStyle>
          <a:p>
            <a:r>
              <a:rPr lang="hu-HU"/>
              <a:t>Mintacím szerkesztése</a:t>
            </a:r>
            <a:endParaRPr lang="en-US" dirty="0"/>
          </a:p>
        </p:txBody>
      </p:sp>
      <p:sp>
        <p:nvSpPr>
          <p:cNvPr id="3" name="Picture Placeholder 2"/>
          <p:cNvSpPr>
            <a:spLocks noGrp="1" noChangeAspect="1"/>
          </p:cNvSpPr>
          <p:nvPr>
            <p:ph type="pic" idx="1"/>
          </p:nvPr>
        </p:nvSpPr>
        <p:spPr>
          <a:xfrm>
            <a:off x="2448516" y="2073367"/>
            <a:ext cx="2915722" cy="10233485"/>
          </a:xfrm>
        </p:spPr>
        <p:txBody>
          <a:bodyPr anchor="t"/>
          <a:lstStyle>
            <a:lvl1pPr marL="0" indent="0">
              <a:buNone/>
              <a:defRPr sz="2016"/>
            </a:lvl1pPr>
            <a:lvl2pPr marL="287990" indent="0">
              <a:buNone/>
              <a:defRPr sz="1764"/>
            </a:lvl2pPr>
            <a:lvl3pPr marL="575981" indent="0">
              <a:buNone/>
              <a:defRPr sz="1512"/>
            </a:lvl3pPr>
            <a:lvl4pPr marL="863971" indent="0">
              <a:buNone/>
              <a:defRPr sz="1260"/>
            </a:lvl4pPr>
            <a:lvl5pPr marL="1151961" indent="0">
              <a:buNone/>
              <a:defRPr sz="1260"/>
            </a:lvl5pPr>
            <a:lvl6pPr marL="1439951" indent="0">
              <a:buNone/>
              <a:defRPr sz="1260"/>
            </a:lvl6pPr>
            <a:lvl7pPr marL="1727942" indent="0">
              <a:buNone/>
              <a:defRPr sz="1260"/>
            </a:lvl7pPr>
            <a:lvl8pPr marL="2015932" indent="0">
              <a:buNone/>
              <a:defRPr sz="1260"/>
            </a:lvl8pPr>
            <a:lvl9pPr marL="2303922" indent="0">
              <a:buNone/>
              <a:defRPr sz="1260"/>
            </a:lvl9pPr>
          </a:lstStyle>
          <a:p>
            <a:r>
              <a:rPr lang="hu-HU"/>
              <a:t>Kép beszúrásához kattintson az ikonra</a:t>
            </a:r>
            <a:endParaRPr lang="en-US" dirty="0"/>
          </a:p>
        </p:txBody>
      </p:sp>
      <p:sp>
        <p:nvSpPr>
          <p:cNvPr id="4" name="Text Placeholder 3"/>
          <p:cNvSpPr>
            <a:spLocks noGrp="1"/>
          </p:cNvSpPr>
          <p:nvPr>
            <p:ph type="body" sz="half" idx="2"/>
          </p:nvPr>
        </p:nvSpPr>
        <p:spPr>
          <a:xfrm>
            <a:off x="396712" y="4320064"/>
            <a:ext cx="1857573" cy="8003453"/>
          </a:xfrm>
        </p:spPr>
        <p:txBody>
          <a:bodyPr/>
          <a:lstStyle>
            <a:lvl1pPr marL="0" indent="0">
              <a:buNone/>
              <a:defRPr sz="1008"/>
            </a:lvl1pPr>
            <a:lvl2pPr marL="287990" indent="0">
              <a:buNone/>
              <a:defRPr sz="882"/>
            </a:lvl2pPr>
            <a:lvl3pPr marL="575981" indent="0">
              <a:buNone/>
              <a:defRPr sz="756"/>
            </a:lvl3pPr>
            <a:lvl4pPr marL="863971" indent="0">
              <a:buNone/>
              <a:defRPr sz="630"/>
            </a:lvl4pPr>
            <a:lvl5pPr marL="1151961" indent="0">
              <a:buNone/>
              <a:defRPr sz="630"/>
            </a:lvl5pPr>
            <a:lvl6pPr marL="1439951" indent="0">
              <a:buNone/>
              <a:defRPr sz="630"/>
            </a:lvl6pPr>
            <a:lvl7pPr marL="1727942" indent="0">
              <a:buNone/>
              <a:defRPr sz="630"/>
            </a:lvl7pPr>
            <a:lvl8pPr marL="2015932" indent="0">
              <a:buNone/>
              <a:defRPr sz="630"/>
            </a:lvl8pPr>
            <a:lvl9pPr marL="2303922" indent="0">
              <a:buNone/>
              <a:defRPr sz="630"/>
            </a:lvl9pPr>
          </a:lstStyle>
          <a:p>
            <a:pPr lvl="0"/>
            <a:r>
              <a:rPr lang="hu-HU"/>
              <a:t>Mintaszöveg szerkesztése</a:t>
            </a:r>
          </a:p>
        </p:txBody>
      </p:sp>
      <p:sp>
        <p:nvSpPr>
          <p:cNvPr id="5" name="Date Placeholder 4"/>
          <p:cNvSpPr>
            <a:spLocks noGrp="1"/>
          </p:cNvSpPr>
          <p:nvPr>
            <p:ph type="dt" sz="half" idx="10"/>
          </p:nvPr>
        </p:nvSpPr>
        <p:spPr/>
        <p:txBody>
          <a:bodyPr/>
          <a:lstStyle/>
          <a:p>
            <a:fld id="{45852E20-71D3-4B6A-A423-3934E4B9EAD7}" type="datetimeFigureOut">
              <a:rPr lang="hu-HU" smtClean="0"/>
              <a:t>2022. 05. 31.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A4F639D2-BDAA-46A6-99C5-75758AB3E2C5}" type="slidenum">
              <a:rPr lang="hu-HU" smtClean="0"/>
              <a:t>‹#›</a:t>
            </a:fld>
            <a:endParaRPr lang="hu-HU"/>
          </a:p>
        </p:txBody>
      </p:sp>
    </p:spTree>
    <p:extLst>
      <p:ext uri="{BB962C8B-B14F-4D97-AF65-F5344CB8AC3E}">
        <p14:creationId xmlns:p14="http://schemas.microsoft.com/office/powerpoint/2010/main" val="316106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962" y="766681"/>
            <a:ext cx="4967526" cy="2783376"/>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395962" y="3833390"/>
            <a:ext cx="4967526" cy="913680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395962" y="13346867"/>
            <a:ext cx="1295876" cy="766678"/>
          </a:xfrm>
          <a:prstGeom prst="rect">
            <a:avLst/>
          </a:prstGeom>
        </p:spPr>
        <p:txBody>
          <a:bodyPr vert="horz" lIns="91440" tIns="45720" rIns="91440" bIns="45720" rtlCol="0" anchor="ctr"/>
          <a:lstStyle>
            <a:lvl1pPr algn="l">
              <a:defRPr sz="756">
                <a:solidFill>
                  <a:schemeClr val="tx1">
                    <a:tint val="75000"/>
                  </a:schemeClr>
                </a:solidFill>
              </a:defRPr>
            </a:lvl1pPr>
          </a:lstStyle>
          <a:p>
            <a:fld id="{45852E20-71D3-4B6A-A423-3934E4B9EAD7}" type="datetimeFigureOut">
              <a:rPr lang="hu-HU" smtClean="0"/>
              <a:t>2022. 05. 31.</a:t>
            </a:fld>
            <a:endParaRPr lang="hu-HU"/>
          </a:p>
        </p:txBody>
      </p:sp>
      <p:sp>
        <p:nvSpPr>
          <p:cNvPr id="5" name="Footer Placeholder 4"/>
          <p:cNvSpPr>
            <a:spLocks noGrp="1"/>
          </p:cNvSpPr>
          <p:nvPr>
            <p:ph type="ftr" sz="quarter" idx="3"/>
          </p:nvPr>
        </p:nvSpPr>
        <p:spPr>
          <a:xfrm>
            <a:off x="1907818" y="13346867"/>
            <a:ext cx="1943814" cy="766678"/>
          </a:xfrm>
          <a:prstGeom prst="rect">
            <a:avLst/>
          </a:prstGeom>
        </p:spPr>
        <p:txBody>
          <a:bodyPr vert="horz" lIns="91440" tIns="45720" rIns="91440" bIns="45720" rtlCol="0" anchor="ctr"/>
          <a:lstStyle>
            <a:lvl1pPr algn="ctr">
              <a:defRPr sz="756">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4067612" y="13346867"/>
            <a:ext cx="1295876" cy="766678"/>
          </a:xfrm>
          <a:prstGeom prst="rect">
            <a:avLst/>
          </a:prstGeom>
        </p:spPr>
        <p:txBody>
          <a:bodyPr vert="horz" lIns="91440" tIns="45720" rIns="91440" bIns="45720" rtlCol="0" anchor="ctr"/>
          <a:lstStyle>
            <a:lvl1pPr algn="r">
              <a:defRPr sz="756">
                <a:solidFill>
                  <a:schemeClr val="tx1">
                    <a:tint val="75000"/>
                  </a:schemeClr>
                </a:solidFill>
              </a:defRPr>
            </a:lvl1pPr>
          </a:lstStyle>
          <a:p>
            <a:fld id="{A4F639D2-BDAA-46A6-99C5-75758AB3E2C5}" type="slidenum">
              <a:rPr lang="hu-HU" smtClean="0"/>
              <a:t>‹#›</a:t>
            </a:fld>
            <a:endParaRPr lang="hu-HU"/>
          </a:p>
        </p:txBody>
      </p:sp>
    </p:spTree>
    <p:extLst>
      <p:ext uri="{BB962C8B-B14F-4D97-AF65-F5344CB8AC3E}">
        <p14:creationId xmlns:p14="http://schemas.microsoft.com/office/powerpoint/2010/main" val="3702907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75981" rtl="0" eaLnBrk="1" latinLnBrk="0" hangingPunct="1">
        <a:lnSpc>
          <a:spcPct val="90000"/>
        </a:lnSpc>
        <a:spcBef>
          <a:spcPct val="0"/>
        </a:spcBef>
        <a:buNone/>
        <a:defRPr sz="2772" kern="1200">
          <a:solidFill>
            <a:schemeClr val="tx1"/>
          </a:solidFill>
          <a:latin typeface="+mj-lt"/>
          <a:ea typeface="+mj-ea"/>
          <a:cs typeface="+mj-cs"/>
        </a:defRPr>
      </a:lvl1pPr>
    </p:titleStyle>
    <p:bodyStyle>
      <a:lvl1pPr marL="143995" indent="-143995" algn="l" defTabSz="575981" rtl="0" eaLnBrk="1" latinLnBrk="0" hangingPunct="1">
        <a:lnSpc>
          <a:spcPct val="90000"/>
        </a:lnSpc>
        <a:spcBef>
          <a:spcPts val="630"/>
        </a:spcBef>
        <a:buFont typeface="Arial" panose="020B0604020202020204" pitchFamily="34" charset="0"/>
        <a:buChar char="•"/>
        <a:defRPr sz="1764" kern="1200">
          <a:solidFill>
            <a:schemeClr val="tx1"/>
          </a:solidFill>
          <a:latin typeface="+mn-lt"/>
          <a:ea typeface="+mn-ea"/>
          <a:cs typeface="+mn-cs"/>
        </a:defRPr>
      </a:lvl1pPr>
      <a:lvl2pPr marL="431985" indent="-143995" algn="l" defTabSz="575981" rtl="0" eaLnBrk="1" latinLnBrk="0" hangingPunct="1">
        <a:lnSpc>
          <a:spcPct val="90000"/>
        </a:lnSpc>
        <a:spcBef>
          <a:spcPts val="315"/>
        </a:spcBef>
        <a:buFont typeface="Arial" panose="020B0604020202020204" pitchFamily="34" charset="0"/>
        <a:buChar char="•"/>
        <a:defRPr sz="1512" kern="1200">
          <a:solidFill>
            <a:schemeClr val="tx1"/>
          </a:solidFill>
          <a:latin typeface="+mn-lt"/>
          <a:ea typeface="+mn-ea"/>
          <a:cs typeface="+mn-cs"/>
        </a:defRPr>
      </a:lvl2pPr>
      <a:lvl3pPr marL="719976" indent="-143995" algn="l" defTabSz="575981" rtl="0" eaLnBrk="1" latinLnBrk="0" hangingPunct="1">
        <a:lnSpc>
          <a:spcPct val="90000"/>
        </a:lnSpc>
        <a:spcBef>
          <a:spcPts val="315"/>
        </a:spcBef>
        <a:buFont typeface="Arial" panose="020B0604020202020204" pitchFamily="34" charset="0"/>
        <a:buChar char="•"/>
        <a:defRPr sz="1260" kern="1200">
          <a:solidFill>
            <a:schemeClr val="tx1"/>
          </a:solidFill>
          <a:latin typeface="+mn-lt"/>
          <a:ea typeface="+mn-ea"/>
          <a:cs typeface="+mn-cs"/>
        </a:defRPr>
      </a:lvl3pPr>
      <a:lvl4pPr marL="1007966"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4pPr>
      <a:lvl5pPr marL="1295956"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5pPr>
      <a:lvl6pPr marL="158394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6pPr>
      <a:lvl7pPr marL="187193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7pPr>
      <a:lvl8pPr marL="215992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8pPr>
      <a:lvl9pPr marL="2447917" indent="-143995" algn="l" defTabSz="575981"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9pPr>
    </p:bodyStyle>
    <p:otherStyle>
      <a:defPPr>
        <a:defRPr lang="en-US"/>
      </a:defPPr>
      <a:lvl1pPr marL="0" algn="l" defTabSz="575981" rtl="0" eaLnBrk="1" latinLnBrk="0" hangingPunct="1">
        <a:defRPr sz="1134" kern="1200">
          <a:solidFill>
            <a:schemeClr val="tx1"/>
          </a:solidFill>
          <a:latin typeface="+mn-lt"/>
          <a:ea typeface="+mn-ea"/>
          <a:cs typeface="+mn-cs"/>
        </a:defRPr>
      </a:lvl1pPr>
      <a:lvl2pPr marL="287990" algn="l" defTabSz="575981" rtl="0" eaLnBrk="1" latinLnBrk="0" hangingPunct="1">
        <a:defRPr sz="1134" kern="1200">
          <a:solidFill>
            <a:schemeClr val="tx1"/>
          </a:solidFill>
          <a:latin typeface="+mn-lt"/>
          <a:ea typeface="+mn-ea"/>
          <a:cs typeface="+mn-cs"/>
        </a:defRPr>
      </a:lvl2pPr>
      <a:lvl3pPr marL="575981" algn="l" defTabSz="575981" rtl="0" eaLnBrk="1" latinLnBrk="0" hangingPunct="1">
        <a:defRPr sz="1134" kern="1200">
          <a:solidFill>
            <a:schemeClr val="tx1"/>
          </a:solidFill>
          <a:latin typeface="+mn-lt"/>
          <a:ea typeface="+mn-ea"/>
          <a:cs typeface="+mn-cs"/>
        </a:defRPr>
      </a:lvl3pPr>
      <a:lvl4pPr marL="863971" algn="l" defTabSz="575981" rtl="0" eaLnBrk="1" latinLnBrk="0" hangingPunct="1">
        <a:defRPr sz="1134" kern="1200">
          <a:solidFill>
            <a:schemeClr val="tx1"/>
          </a:solidFill>
          <a:latin typeface="+mn-lt"/>
          <a:ea typeface="+mn-ea"/>
          <a:cs typeface="+mn-cs"/>
        </a:defRPr>
      </a:lvl4pPr>
      <a:lvl5pPr marL="1151961" algn="l" defTabSz="575981" rtl="0" eaLnBrk="1" latinLnBrk="0" hangingPunct="1">
        <a:defRPr sz="1134" kern="1200">
          <a:solidFill>
            <a:schemeClr val="tx1"/>
          </a:solidFill>
          <a:latin typeface="+mn-lt"/>
          <a:ea typeface="+mn-ea"/>
          <a:cs typeface="+mn-cs"/>
        </a:defRPr>
      </a:lvl5pPr>
      <a:lvl6pPr marL="1439951" algn="l" defTabSz="575981" rtl="0" eaLnBrk="1" latinLnBrk="0" hangingPunct="1">
        <a:defRPr sz="1134" kern="1200">
          <a:solidFill>
            <a:schemeClr val="tx1"/>
          </a:solidFill>
          <a:latin typeface="+mn-lt"/>
          <a:ea typeface="+mn-ea"/>
          <a:cs typeface="+mn-cs"/>
        </a:defRPr>
      </a:lvl6pPr>
      <a:lvl7pPr marL="1727942" algn="l" defTabSz="575981" rtl="0" eaLnBrk="1" latinLnBrk="0" hangingPunct="1">
        <a:defRPr sz="1134" kern="1200">
          <a:solidFill>
            <a:schemeClr val="tx1"/>
          </a:solidFill>
          <a:latin typeface="+mn-lt"/>
          <a:ea typeface="+mn-ea"/>
          <a:cs typeface="+mn-cs"/>
        </a:defRPr>
      </a:lvl7pPr>
      <a:lvl8pPr marL="2015932" algn="l" defTabSz="575981" rtl="0" eaLnBrk="1" latinLnBrk="0" hangingPunct="1">
        <a:defRPr sz="1134" kern="1200">
          <a:solidFill>
            <a:schemeClr val="tx1"/>
          </a:solidFill>
          <a:latin typeface="+mn-lt"/>
          <a:ea typeface="+mn-ea"/>
          <a:cs typeface="+mn-cs"/>
        </a:defRPr>
      </a:lvl8pPr>
      <a:lvl9pPr marL="2303922" algn="l" defTabSz="575981"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image" Target="../media/image2.wmf"/><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tiff"/><Relationship Id="rId4" Type="http://schemas.openxmlformats.org/officeDocument/2006/relationships/hyperlink" Target="http://www.writeyourwebsitehere.com/" TargetMode="Externa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Kép 61" descr="A képen szöveg látható&#10;&#10;Automatikusan generált leírás">
            <a:extLst>
              <a:ext uri="{FF2B5EF4-FFF2-40B4-BE49-F238E27FC236}">
                <a16:creationId xmlns:a16="http://schemas.microsoft.com/office/drawing/2014/main" id="{74DC5119-D571-8FB9-A863-912A7E8E70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1782" y="893317"/>
            <a:ext cx="3850358" cy="2454934"/>
          </a:xfrm>
          <a:prstGeom prst="rect">
            <a:avLst/>
          </a:prstGeom>
        </p:spPr>
      </p:pic>
      <p:sp>
        <p:nvSpPr>
          <p:cNvPr id="9" name="Téglalap 8">
            <a:extLst>
              <a:ext uri="{FF2B5EF4-FFF2-40B4-BE49-F238E27FC236}">
                <a16:creationId xmlns:a16="http://schemas.microsoft.com/office/drawing/2014/main" id="{B0B312EF-FA75-424E-B7F7-BD68B1C0E4E1}"/>
              </a:ext>
            </a:extLst>
          </p:cNvPr>
          <p:cNvSpPr/>
          <p:nvPr/>
        </p:nvSpPr>
        <p:spPr>
          <a:xfrm>
            <a:off x="2101130" y="7386638"/>
            <a:ext cx="3658320" cy="1647606"/>
          </a:xfrm>
          <a:prstGeom prst="rect">
            <a:avLst/>
          </a:prstGeom>
          <a:solidFill>
            <a:srgbClr val="D7E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églalap 9">
            <a:extLst>
              <a:ext uri="{FF2B5EF4-FFF2-40B4-BE49-F238E27FC236}">
                <a16:creationId xmlns:a16="http://schemas.microsoft.com/office/drawing/2014/main" id="{917AA8A8-C562-430C-86A4-01B897E27B78}"/>
              </a:ext>
            </a:extLst>
          </p:cNvPr>
          <p:cNvSpPr/>
          <p:nvPr/>
        </p:nvSpPr>
        <p:spPr>
          <a:xfrm>
            <a:off x="2885" y="12945805"/>
            <a:ext cx="5756565" cy="1454408"/>
          </a:xfrm>
          <a:prstGeom prst="rect">
            <a:avLst/>
          </a:prstGeom>
          <a:solidFill>
            <a:srgbClr val="3FB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églalap 10">
            <a:extLst>
              <a:ext uri="{FF2B5EF4-FFF2-40B4-BE49-F238E27FC236}">
                <a16:creationId xmlns:a16="http://schemas.microsoft.com/office/drawing/2014/main" id="{F0856054-C55B-4A6D-BED8-18941E46837B}"/>
              </a:ext>
            </a:extLst>
          </p:cNvPr>
          <p:cNvSpPr/>
          <p:nvPr/>
        </p:nvSpPr>
        <p:spPr>
          <a:xfrm>
            <a:off x="1" y="9357884"/>
            <a:ext cx="5759449" cy="3587921"/>
          </a:xfrm>
          <a:prstGeom prst="rect">
            <a:avLst/>
          </a:prstGeom>
          <a:solidFill>
            <a:srgbClr val="D7EDEA"/>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5419" tIns="47709" rIns="95419" bIns="47709" numCol="1" spcCol="0" rtlCol="0" fromWordArt="0" anchor="ctr" anchorCtr="0" forceAA="0" compatLnSpc="1">
            <a:prstTxWarp prst="textNoShape">
              <a:avLst/>
            </a:prstTxWarp>
            <a:noAutofit/>
          </a:bodyPr>
          <a:lstStyle/>
          <a:p>
            <a:pPr algn="ctr"/>
            <a:endParaRPr lang="nl-NL" sz="1878">
              <a:highlight>
                <a:srgbClr val="C0C0C0"/>
              </a:highlight>
            </a:endParaRPr>
          </a:p>
        </p:txBody>
      </p:sp>
      <p:sp>
        <p:nvSpPr>
          <p:cNvPr id="12" name="Téglalap 11">
            <a:extLst>
              <a:ext uri="{FF2B5EF4-FFF2-40B4-BE49-F238E27FC236}">
                <a16:creationId xmlns:a16="http://schemas.microsoft.com/office/drawing/2014/main" id="{B35F79E3-1DFD-4AB3-B482-1726C651C270}"/>
              </a:ext>
            </a:extLst>
          </p:cNvPr>
          <p:cNvSpPr/>
          <p:nvPr/>
        </p:nvSpPr>
        <p:spPr>
          <a:xfrm>
            <a:off x="-11782" y="5485077"/>
            <a:ext cx="3704508" cy="1659429"/>
          </a:xfrm>
          <a:prstGeom prst="rect">
            <a:avLst/>
          </a:prstGeom>
          <a:solidFill>
            <a:srgbClr val="D7E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églalap 12">
            <a:extLst>
              <a:ext uri="{FF2B5EF4-FFF2-40B4-BE49-F238E27FC236}">
                <a16:creationId xmlns:a16="http://schemas.microsoft.com/office/drawing/2014/main" id="{A2CA8AB9-68FB-413D-B9C7-F73791D41A77}"/>
              </a:ext>
            </a:extLst>
          </p:cNvPr>
          <p:cNvSpPr/>
          <p:nvPr/>
        </p:nvSpPr>
        <p:spPr>
          <a:xfrm>
            <a:off x="2101131" y="3578878"/>
            <a:ext cx="3658319" cy="1644298"/>
          </a:xfrm>
          <a:prstGeom prst="rect">
            <a:avLst/>
          </a:prstGeom>
          <a:solidFill>
            <a:srgbClr val="D7E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Kép 15">
            <a:extLst>
              <a:ext uri="{FF2B5EF4-FFF2-40B4-BE49-F238E27FC236}">
                <a16:creationId xmlns:a16="http://schemas.microsoft.com/office/drawing/2014/main" id="{CCD470EC-89BB-4719-A6C0-C93A4028D52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9652" y="357523"/>
            <a:ext cx="1741336" cy="254170"/>
          </a:xfrm>
          <a:prstGeom prst="rect">
            <a:avLst/>
          </a:prstGeom>
        </p:spPr>
      </p:pic>
      <p:sp>
        <p:nvSpPr>
          <p:cNvPr id="17" name="object 4">
            <a:extLst>
              <a:ext uri="{FF2B5EF4-FFF2-40B4-BE49-F238E27FC236}">
                <a16:creationId xmlns:a16="http://schemas.microsoft.com/office/drawing/2014/main" id="{D567EAAE-606A-42FF-B7DB-19E5548C6233}"/>
              </a:ext>
            </a:extLst>
          </p:cNvPr>
          <p:cNvSpPr txBox="1"/>
          <p:nvPr/>
        </p:nvSpPr>
        <p:spPr>
          <a:xfrm>
            <a:off x="2587543" y="383213"/>
            <a:ext cx="2897953" cy="198048"/>
          </a:xfrm>
          <a:prstGeom prst="rect">
            <a:avLst/>
          </a:prstGeom>
        </p:spPr>
        <p:txBody>
          <a:bodyPr vert="horz" wrap="square" lIns="0" tIns="13253" rIns="0" bIns="0" rtlCol="0">
            <a:spAutoFit/>
          </a:bodyPr>
          <a:lstStyle/>
          <a:p>
            <a:pPr marL="13248" algn="r">
              <a:spcBef>
                <a:spcPts val="104"/>
              </a:spcBef>
            </a:pPr>
            <a:r>
              <a:rPr lang="nl-NL" sz="1200" spc="-5">
                <a:solidFill>
                  <a:srgbClr val="65656A"/>
                </a:solidFill>
                <a:cs typeface="OpenSans-Light"/>
              </a:rPr>
              <a:t>Plaats hier uw contactgegevens!</a:t>
            </a:r>
          </a:p>
        </p:txBody>
      </p:sp>
      <p:sp>
        <p:nvSpPr>
          <p:cNvPr id="18" name="object 53">
            <a:extLst>
              <a:ext uri="{FF2B5EF4-FFF2-40B4-BE49-F238E27FC236}">
                <a16:creationId xmlns:a16="http://schemas.microsoft.com/office/drawing/2014/main" id="{65357C38-CB58-4ADF-A97A-11639DFD508E}"/>
              </a:ext>
            </a:extLst>
          </p:cNvPr>
          <p:cNvSpPr txBox="1"/>
          <p:nvPr/>
        </p:nvSpPr>
        <p:spPr>
          <a:xfrm>
            <a:off x="426558" y="5876594"/>
            <a:ext cx="3027058" cy="919611"/>
          </a:xfrm>
          <a:prstGeom prst="rect">
            <a:avLst/>
          </a:prstGeom>
        </p:spPr>
        <p:txBody>
          <a:bodyPr vert="horz" wrap="square" lIns="0" tIns="0" rIns="0" bIns="0" rtlCol="0" anchor="t" anchorCtr="0">
            <a:spAutoFit/>
          </a:bodyPr>
          <a:lstStyle/>
          <a:p>
            <a:pPr marL="13249" marR="5300">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Ledify</a:t>
            </a:r>
            <a:r>
              <a:rPr lang="nl-NL" sz="1400" b="1">
                <a:solidFill>
                  <a:srgbClr val="55946D"/>
                </a:solidFill>
                <a:ea typeface="Open Sans" panose="020B0606030504020204" pitchFamily="34" charset="0"/>
                <a:cs typeface="Open Sans" panose="020B0606030504020204" pitchFamily="34" charset="0"/>
              </a:rPr>
              <a:t> </a:t>
            </a:r>
            <a:r>
              <a:rPr lang="nl-NL" sz="1200" b="0" i="0">
                <a:effectLst/>
                <a:ea typeface="Open Sans" panose="020B0606030504020204" pitchFamily="34" charset="0"/>
                <a:cs typeface="Open Sans" panose="020B0606030504020204" pitchFamily="34" charset="0"/>
              </a:rPr>
              <a:t>AP718195</a:t>
            </a:r>
            <a:br>
              <a:rPr lang="nl-NL" sz="800"/>
            </a:br>
            <a:r>
              <a:rPr lang="nl-NL" sz="1000" b="0" i="0">
                <a:effectLst/>
              </a:rPr>
              <a:t>Custom made acryl trofee met multi colour LED-light base. In unieke vorm en gravure. Met 3 AA-batterijen. Prijs is inclusief gravure. MOQ: 25 stks.</a:t>
            </a:r>
            <a:br>
              <a:rPr lang="nl-NL" sz="1000" b="0" i="0">
                <a:effectLst/>
              </a:rPr>
            </a:br>
            <a:r>
              <a:rPr lang="nl-NL" sz="1400" b="1">
                <a:solidFill>
                  <a:srgbClr val="50AAA1"/>
                </a:solidFill>
                <a:ea typeface="Open Sans" panose="020B0606030504020204" pitchFamily="34" charset="0"/>
                <a:cs typeface="Open Sans" panose="020B0606030504020204" pitchFamily="34" charset="0"/>
              </a:rPr>
              <a:t>00,00 EUR</a:t>
            </a:r>
          </a:p>
        </p:txBody>
      </p:sp>
      <p:sp>
        <p:nvSpPr>
          <p:cNvPr id="19" name="object 53">
            <a:extLst>
              <a:ext uri="{FF2B5EF4-FFF2-40B4-BE49-F238E27FC236}">
                <a16:creationId xmlns:a16="http://schemas.microsoft.com/office/drawing/2014/main" id="{4EBE4C7F-E9CE-4F42-89DD-B2BAFD87AD92}"/>
              </a:ext>
            </a:extLst>
          </p:cNvPr>
          <p:cNvSpPr txBox="1"/>
          <p:nvPr/>
        </p:nvSpPr>
        <p:spPr>
          <a:xfrm>
            <a:off x="434525" y="13130078"/>
            <a:ext cx="4912867" cy="853958"/>
          </a:xfrm>
          <a:prstGeom prst="rect">
            <a:avLst/>
          </a:prstGeom>
        </p:spPr>
        <p:txBody>
          <a:bodyPr vert="horz" wrap="square" lIns="0" tIns="9277" rIns="0" bIns="0" rtlCol="0">
            <a:spAutoFit/>
          </a:bodyPr>
          <a:lstStyle/>
          <a:p>
            <a:pPr marL="13247" marR="5301">
              <a:lnSpc>
                <a:spcPct val="104200"/>
              </a:lnSpc>
              <a:spcBef>
                <a:spcPts val="73"/>
              </a:spcBef>
            </a:pPr>
            <a:r>
              <a:rPr lang="nl-NL" sz="1000">
                <a:solidFill>
                  <a:schemeClr val="bg1"/>
                </a:solidFill>
              </a:rPr>
              <a:t>Plaats hier uw actievoorwaarden!</a:t>
            </a:r>
          </a:p>
          <a:p>
            <a:pPr marL="184693" marR="5301" indent="-171444">
              <a:lnSpc>
                <a:spcPct val="104200"/>
              </a:lnSpc>
              <a:spcBef>
                <a:spcPts val="73"/>
              </a:spcBef>
              <a:buFont typeface="Arial" panose="020B0604020202020204" pitchFamily="34" charset="0"/>
              <a:buChar char="•"/>
            </a:pPr>
            <a:r>
              <a:rPr lang="nl-NL" sz="1000">
                <a:solidFill>
                  <a:schemeClr val="bg1"/>
                </a:solidFill>
                <a:latin typeface="Open Sans"/>
                <a:cs typeface="Open Sans"/>
              </a:rPr>
              <a:t>.......</a:t>
            </a:r>
          </a:p>
          <a:p>
            <a:pPr marL="184693" marR="5301" indent="-171444">
              <a:lnSpc>
                <a:spcPct val="104200"/>
              </a:lnSpc>
              <a:spcBef>
                <a:spcPts val="73"/>
              </a:spcBef>
              <a:buFont typeface="Arial" panose="020B0604020202020204" pitchFamily="34" charset="0"/>
              <a:buChar char="•"/>
            </a:pPr>
            <a:r>
              <a:rPr lang="nl-NL" sz="1000">
                <a:solidFill>
                  <a:schemeClr val="bg1"/>
                </a:solidFill>
                <a:latin typeface="Open Sans"/>
                <a:cs typeface="Open Sans"/>
              </a:rPr>
              <a:t>.......</a:t>
            </a:r>
          </a:p>
          <a:p>
            <a:pPr marL="184693" marR="5301" indent="-171444">
              <a:lnSpc>
                <a:spcPct val="104200"/>
              </a:lnSpc>
              <a:spcBef>
                <a:spcPts val="73"/>
              </a:spcBef>
              <a:buFont typeface="Arial" panose="020B0604020202020204" pitchFamily="34" charset="0"/>
              <a:buChar char="•"/>
            </a:pPr>
            <a:r>
              <a:rPr lang="nl-NL" sz="1000">
                <a:solidFill>
                  <a:schemeClr val="bg1"/>
                </a:solidFill>
                <a:latin typeface="Open Sans"/>
                <a:cs typeface="Open Sans"/>
              </a:rPr>
              <a:t>.......</a:t>
            </a:r>
          </a:p>
          <a:p>
            <a:pPr marL="184693" marR="5301" indent="-171444">
              <a:lnSpc>
                <a:spcPct val="104200"/>
              </a:lnSpc>
              <a:spcBef>
                <a:spcPts val="73"/>
              </a:spcBef>
              <a:buFont typeface="Arial" panose="020B0604020202020204" pitchFamily="34" charset="0"/>
              <a:buChar char="•"/>
            </a:pPr>
            <a:r>
              <a:rPr lang="nl-NL" sz="1000">
                <a:solidFill>
                  <a:schemeClr val="bg1"/>
                </a:solidFill>
                <a:latin typeface="Open Sans"/>
                <a:cs typeface="Open Sans"/>
              </a:rPr>
              <a:t>.......</a:t>
            </a:r>
          </a:p>
        </p:txBody>
      </p:sp>
      <p:sp>
        <p:nvSpPr>
          <p:cNvPr id="20" name="object 2">
            <a:extLst>
              <a:ext uri="{FF2B5EF4-FFF2-40B4-BE49-F238E27FC236}">
                <a16:creationId xmlns:a16="http://schemas.microsoft.com/office/drawing/2014/main" id="{7DCF8E58-F920-4DB9-89D7-AF3820E63B07}"/>
              </a:ext>
            </a:extLst>
          </p:cNvPr>
          <p:cNvSpPr txBox="1"/>
          <p:nvPr/>
        </p:nvSpPr>
        <p:spPr>
          <a:xfrm>
            <a:off x="355186" y="14141093"/>
            <a:ext cx="5049079" cy="166713"/>
          </a:xfrm>
          <a:prstGeom prst="rect">
            <a:avLst/>
          </a:prstGeom>
        </p:spPr>
        <p:txBody>
          <a:bodyPr vert="horz" wrap="square" lIns="0" tIns="12701" rIns="0" bIns="0" rtlCol="0">
            <a:spAutoFit/>
          </a:bodyPr>
          <a:ls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699" algn="ctr">
              <a:spcBef>
                <a:spcPts val="101"/>
              </a:spcBef>
            </a:pPr>
            <a:r>
              <a:rPr lang="nl-NL" sz="1000">
                <a:solidFill>
                  <a:schemeClr val="bg1"/>
                </a:solidFill>
                <a:cs typeface="Open Sans"/>
                <a:hlinkClick r:id="rId4">
                  <a:extLst>
                    <a:ext uri="{A12FA001-AC4F-418D-AE19-62706E023703}">
                      <ahyp:hlinkClr xmlns:ahyp="http://schemas.microsoft.com/office/drawing/2018/hyperlinkcolor" val="tx"/>
                    </a:ext>
                  </a:extLst>
                </a:hlinkClick>
              </a:rPr>
              <a:t>www.WriteYourWebsiteHere.com</a:t>
            </a:r>
            <a:r>
              <a:rPr lang="nl-NL" sz="1000">
                <a:solidFill>
                  <a:schemeClr val="bg1"/>
                </a:solidFill>
                <a:cs typeface="Open Sans"/>
              </a:rPr>
              <a:t> </a:t>
            </a:r>
          </a:p>
        </p:txBody>
      </p:sp>
      <p:sp>
        <p:nvSpPr>
          <p:cNvPr id="21" name="Szövegdoboz 20">
            <a:extLst>
              <a:ext uri="{FF2B5EF4-FFF2-40B4-BE49-F238E27FC236}">
                <a16:creationId xmlns:a16="http://schemas.microsoft.com/office/drawing/2014/main" id="{6228367E-0A07-4777-BE3A-75BC537AD13B}"/>
              </a:ext>
            </a:extLst>
          </p:cNvPr>
          <p:cNvSpPr txBox="1"/>
          <p:nvPr/>
        </p:nvSpPr>
        <p:spPr>
          <a:xfrm>
            <a:off x="2283407" y="3855945"/>
            <a:ext cx="3214237" cy="1079655"/>
          </a:xfrm>
          <a:prstGeom prst="rect">
            <a:avLst/>
          </a:prstGeom>
          <a:noFill/>
        </p:spPr>
        <p:txBody>
          <a:bodyPr wrap="square" lIns="0" tIns="0" rIns="0" bIns="0" rtlCol="0">
            <a:spAutoFit/>
          </a:bodyPr>
          <a:lstStyle/>
          <a:p>
            <a:pPr marL="13249" marR="5300">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CreaFob </a:t>
            </a:r>
            <a:r>
              <a:rPr lang="nl-NL" sz="1200" b="0" i="0">
                <a:effectLst/>
                <a:ea typeface="Open Sans" panose="020B0606030504020204" pitchFamily="34" charset="0"/>
                <a:cs typeface="Open Sans" panose="020B0606030504020204" pitchFamily="34" charset="0"/>
              </a:rPr>
              <a:t>AP718119</a:t>
            </a:r>
            <a:br>
              <a:rPr lang="nl-NL" sz="1600"/>
            </a:br>
            <a:r>
              <a:rPr lang="nl-NL" sz="1000" b="0" i="0">
                <a:effectLst/>
              </a:rPr>
              <a:t>Custom made acryl sleutelhanger met full color UV LED bedrukking. Geproduceerd in aangepaste vorm - maximale afmeeting 45x45mm. Prijs is inclusief UV LED bedrukking op één zijde. MOQ: 250 stuks.</a:t>
            </a:r>
            <a:br>
              <a:rPr lang="nl-NL" sz="1000" b="0" i="0">
                <a:solidFill>
                  <a:srgbClr val="292B2C"/>
                </a:solidFill>
                <a:effectLst/>
                <a:latin typeface="Open Sans" panose="020B0606030504020204" pitchFamily="34" charset="0"/>
              </a:rPr>
            </a:br>
            <a:r>
              <a:rPr lang="nl-NL" sz="1400" b="1">
                <a:solidFill>
                  <a:srgbClr val="50AAA1"/>
                </a:solidFill>
                <a:ea typeface="Open Sans" panose="020B0606030504020204" pitchFamily="34" charset="0"/>
                <a:cs typeface="Open Sans" panose="020B0606030504020204" pitchFamily="34" charset="0"/>
              </a:rPr>
              <a:t>00,00 EUR</a:t>
            </a:r>
          </a:p>
        </p:txBody>
      </p:sp>
      <p:sp>
        <p:nvSpPr>
          <p:cNvPr id="22" name="Téglalap 21">
            <a:extLst>
              <a:ext uri="{FF2B5EF4-FFF2-40B4-BE49-F238E27FC236}">
                <a16:creationId xmlns:a16="http://schemas.microsoft.com/office/drawing/2014/main" id="{6FF0996B-ADB4-4266-AB4D-06C5627D5273}"/>
              </a:ext>
            </a:extLst>
          </p:cNvPr>
          <p:cNvSpPr/>
          <p:nvPr/>
        </p:nvSpPr>
        <p:spPr>
          <a:xfrm>
            <a:off x="3678550" y="893208"/>
            <a:ext cx="2082796" cy="2455199"/>
          </a:xfrm>
          <a:prstGeom prst="rect">
            <a:avLst/>
          </a:prstGeom>
          <a:solidFill>
            <a:srgbClr val="3FB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highlight>
                <a:srgbClr val="FFFF00"/>
              </a:highlight>
            </a:endParaRPr>
          </a:p>
        </p:txBody>
      </p:sp>
      <p:sp>
        <p:nvSpPr>
          <p:cNvPr id="23" name="Szövegdoboz 22">
            <a:extLst>
              <a:ext uri="{FF2B5EF4-FFF2-40B4-BE49-F238E27FC236}">
                <a16:creationId xmlns:a16="http://schemas.microsoft.com/office/drawing/2014/main" id="{16480F84-DA57-4FF6-99A3-D547A3E9B6D4}"/>
              </a:ext>
            </a:extLst>
          </p:cNvPr>
          <p:cNvSpPr txBox="1"/>
          <p:nvPr/>
        </p:nvSpPr>
        <p:spPr>
          <a:xfrm>
            <a:off x="2290570" y="7666780"/>
            <a:ext cx="3129593" cy="1079655"/>
          </a:xfrm>
          <a:prstGeom prst="rect">
            <a:avLst/>
          </a:prstGeom>
          <a:noFill/>
        </p:spPr>
        <p:txBody>
          <a:bodyPr wrap="square" lIns="0" tIns="0" rIns="0" bIns="0" rtlCol="0">
            <a:spAutoFit/>
          </a:bodyPr>
          <a:lstStyle/>
          <a:p>
            <a:pPr marL="13249" marR="5300">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ColoBadge</a:t>
            </a:r>
            <a:r>
              <a:rPr lang="nl-NL" sz="1400" b="1">
                <a:solidFill>
                  <a:srgbClr val="55946D"/>
                </a:solidFill>
                <a:ea typeface="Open Sans" panose="020B0606030504020204" pitchFamily="34" charset="0"/>
                <a:cs typeface="Open Sans" panose="020B0606030504020204" pitchFamily="34" charset="0"/>
              </a:rPr>
              <a:t> </a:t>
            </a:r>
            <a:r>
              <a:rPr lang="nl-NL" sz="1200" b="0" i="0">
                <a:effectLst/>
              </a:rPr>
              <a:t>AP718200</a:t>
            </a:r>
            <a:br>
              <a:rPr lang="nl-NL"/>
            </a:br>
            <a:r>
              <a:rPr lang="nl-NL" sz="1000" b="0" i="0">
                <a:effectLst/>
              </a:rPr>
              <a:t>Custom made plastic badge met magnetische pin en full colour bedrukking. Geproduceerd in eigen vorm - maximale grootte: 50 x 50 mm. Prijs is inclusief UV-LED bedrukking. MOQ: 100 stks.</a:t>
            </a:r>
            <a:br>
              <a:rPr lang="nl-NL" sz="1000" b="0" i="0">
                <a:effectLst/>
              </a:rPr>
            </a:br>
            <a:r>
              <a:rPr lang="nl-NL" sz="1400" b="1">
                <a:solidFill>
                  <a:srgbClr val="50AAA1"/>
                </a:solidFill>
                <a:ea typeface="Open Sans" panose="020B0606030504020204" pitchFamily="34" charset="0"/>
                <a:cs typeface="Open Sans" panose="020B0606030504020204" pitchFamily="34" charset="0"/>
              </a:rPr>
              <a:t>00,00 EUR</a:t>
            </a:r>
          </a:p>
        </p:txBody>
      </p:sp>
      <p:sp>
        <p:nvSpPr>
          <p:cNvPr id="24" name="object 53">
            <a:extLst>
              <a:ext uri="{FF2B5EF4-FFF2-40B4-BE49-F238E27FC236}">
                <a16:creationId xmlns:a16="http://schemas.microsoft.com/office/drawing/2014/main" id="{87B68DDA-0A3F-487B-BB55-768DC314FE23}"/>
              </a:ext>
            </a:extLst>
          </p:cNvPr>
          <p:cNvSpPr txBox="1"/>
          <p:nvPr/>
        </p:nvSpPr>
        <p:spPr>
          <a:xfrm>
            <a:off x="1707407" y="10989641"/>
            <a:ext cx="1152000" cy="1605889"/>
          </a:xfrm>
          <a:prstGeom prst="rect">
            <a:avLst/>
          </a:prstGeom>
          <a:noFill/>
        </p:spPr>
        <p:txBody>
          <a:bodyPr vert="horz" wrap="square" lIns="0" tIns="0" rIns="0" bIns="0" rtlCol="0" anchor="t" anchorCtr="0">
            <a:spAutoFit/>
          </a:bodyPr>
          <a:lstStyle/>
          <a:p>
            <a:pPr marL="13251" marR="5301">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EpoRing</a:t>
            </a:r>
          </a:p>
          <a:p>
            <a:pPr marL="13251" marR="5301">
              <a:lnSpc>
                <a:spcPct val="104200"/>
              </a:lnSpc>
              <a:spcBef>
                <a:spcPts val="73"/>
              </a:spcBef>
            </a:pPr>
            <a:r>
              <a:rPr lang="nl-NL" sz="1200" b="0" i="0">
                <a:effectLst/>
              </a:rPr>
              <a:t>AP809326</a:t>
            </a:r>
            <a:br>
              <a:rPr lang="nl-NL" sz="1200" b="0" i="0">
                <a:solidFill>
                  <a:srgbClr val="666666"/>
                </a:solidFill>
                <a:effectLst/>
                <a:latin typeface="Open Sans" panose="020B0606030504020204" pitchFamily="34" charset="0"/>
              </a:rPr>
            </a:br>
            <a:r>
              <a:rPr lang="nl-NL" sz="1000" b="0" i="0">
                <a:solidFill>
                  <a:srgbClr val="292B2C"/>
                </a:solidFill>
                <a:effectLst/>
              </a:rPr>
              <a:t>Sleutelhanger met metalen sleutelring.Prijs is inclusief full color epoxy doming. MOQ: 100 stuks.</a:t>
            </a:r>
            <a:br>
              <a:rPr lang="nl-NL" sz="1000" b="0" i="0">
                <a:solidFill>
                  <a:srgbClr val="292B2C"/>
                </a:solidFill>
                <a:effectLst/>
              </a:rPr>
            </a:br>
            <a:r>
              <a:rPr lang="nl-NL" sz="1200" b="1">
                <a:solidFill>
                  <a:srgbClr val="50AAA1"/>
                </a:solidFill>
                <a:ea typeface="Open Sans" panose="020B0606030504020204" pitchFamily="34" charset="0"/>
                <a:cs typeface="Open Sans" panose="020B0606030504020204" pitchFamily="34" charset="0"/>
              </a:rPr>
              <a:t>00,00 EUR</a:t>
            </a:r>
            <a:endParaRPr lang="nl-NL" sz="1200">
              <a:solidFill>
                <a:srgbClr val="50AAA1"/>
              </a:solidFill>
              <a:ea typeface="Open Sans" panose="020B0606030504020204" pitchFamily="34" charset="0"/>
              <a:cs typeface="Open Sans" panose="020B0606030504020204" pitchFamily="34" charset="0"/>
            </a:endParaRPr>
          </a:p>
        </p:txBody>
      </p:sp>
      <p:sp>
        <p:nvSpPr>
          <p:cNvPr id="25" name="object 53">
            <a:extLst>
              <a:ext uri="{FF2B5EF4-FFF2-40B4-BE49-F238E27FC236}">
                <a16:creationId xmlns:a16="http://schemas.microsoft.com/office/drawing/2014/main" id="{886D5C00-2336-459A-8739-7F7D940992E1}"/>
              </a:ext>
            </a:extLst>
          </p:cNvPr>
          <p:cNvSpPr txBox="1"/>
          <p:nvPr/>
        </p:nvSpPr>
        <p:spPr>
          <a:xfrm>
            <a:off x="2980289" y="10988474"/>
            <a:ext cx="1152000" cy="1266629"/>
          </a:xfrm>
          <a:prstGeom prst="rect">
            <a:avLst/>
          </a:prstGeom>
        </p:spPr>
        <p:txBody>
          <a:bodyPr vert="horz" wrap="square" lIns="0" tIns="0" rIns="0" bIns="0" rtlCol="0" anchor="t" anchorCtr="0">
            <a:spAutoFit/>
          </a:bodyPr>
          <a:lstStyle/>
          <a:p>
            <a:pPr marL="13251" marR="5301">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Maori</a:t>
            </a:r>
          </a:p>
          <a:p>
            <a:pPr marL="13251" marR="5301">
              <a:lnSpc>
                <a:spcPct val="104200"/>
              </a:lnSpc>
              <a:spcBef>
                <a:spcPts val="73"/>
              </a:spcBef>
            </a:pPr>
            <a:r>
              <a:rPr lang="nl-NL" sz="1200" b="0" i="0">
                <a:effectLst/>
              </a:rPr>
              <a:t>AP718088</a:t>
            </a:r>
            <a:r>
              <a:rPr lang="nl-NL" sz="1200" b="0" i="0">
                <a:solidFill>
                  <a:srgbClr val="666666"/>
                </a:solidFill>
                <a:effectLst/>
                <a:latin typeface="Open Sans" panose="020B0606030504020204" pitchFamily="34" charset="0"/>
              </a:rPr>
              <a:t> </a:t>
            </a:r>
            <a:br>
              <a:rPr lang="nl-NL" sz="1400">
                <a:ea typeface="Open Sans" panose="020B0606030504020204" pitchFamily="34" charset="0"/>
                <a:cs typeface="Open Sans" panose="020B0606030504020204" pitchFamily="34" charset="0"/>
              </a:rPr>
            </a:br>
            <a:r>
              <a:rPr lang="nl-NL" sz="1000" b="0" i="0">
                <a:effectLst/>
              </a:rPr>
              <a:t>Custom made tijdelijke tattoos. Maximaal 36×36 mm. MOQ: 100 stuks.</a:t>
            </a:r>
            <a:br>
              <a:rPr lang="nl-NL" sz="1000" b="0" i="0">
                <a:effectLst/>
              </a:rPr>
            </a:br>
            <a:r>
              <a:rPr lang="nl-NL" sz="1200" b="1">
                <a:solidFill>
                  <a:srgbClr val="50AAA1"/>
                </a:solidFill>
                <a:ea typeface="Open Sans" panose="020B0606030504020204" pitchFamily="34" charset="0"/>
                <a:cs typeface="Open Sans" panose="020B0606030504020204" pitchFamily="34" charset="0"/>
              </a:rPr>
              <a:t>00,00 EUR</a:t>
            </a:r>
          </a:p>
        </p:txBody>
      </p:sp>
      <p:sp>
        <p:nvSpPr>
          <p:cNvPr id="26" name="object 53">
            <a:extLst>
              <a:ext uri="{FF2B5EF4-FFF2-40B4-BE49-F238E27FC236}">
                <a16:creationId xmlns:a16="http://schemas.microsoft.com/office/drawing/2014/main" id="{7FB4A701-9E74-4F90-8AEA-C7580ABEAF4C}"/>
              </a:ext>
            </a:extLst>
          </p:cNvPr>
          <p:cNvSpPr txBox="1"/>
          <p:nvPr/>
        </p:nvSpPr>
        <p:spPr>
          <a:xfrm>
            <a:off x="4233551" y="10988474"/>
            <a:ext cx="1151310" cy="1093761"/>
          </a:xfrm>
          <a:prstGeom prst="rect">
            <a:avLst/>
          </a:prstGeom>
        </p:spPr>
        <p:txBody>
          <a:bodyPr vert="horz" wrap="square" lIns="0" tIns="0" rIns="0" bIns="0" rtlCol="0" anchor="t" anchorCtr="0">
            <a:spAutoFit/>
          </a:bodyPr>
          <a:lstStyle/>
          <a:p>
            <a:pPr marL="13251" marR="5301">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Fridgy</a:t>
            </a:r>
            <a:r>
              <a:rPr lang="nl-NL" sz="1400" b="1">
                <a:solidFill>
                  <a:srgbClr val="74BDB6"/>
                </a:solidFill>
                <a:ea typeface="Open Sans" panose="020B0606030504020204" pitchFamily="34" charset="0"/>
                <a:cs typeface="Open Sans" panose="020B0606030504020204" pitchFamily="34" charset="0"/>
              </a:rPr>
              <a:t> </a:t>
            </a:r>
          </a:p>
          <a:p>
            <a:pPr marL="13251" marR="5301">
              <a:lnSpc>
                <a:spcPct val="104200"/>
              </a:lnSpc>
              <a:spcBef>
                <a:spcPts val="73"/>
              </a:spcBef>
            </a:pPr>
            <a:r>
              <a:rPr lang="nl-NL" sz="1200" b="0" i="0">
                <a:effectLst/>
              </a:rPr>
              <a:t>AP718004</a:t>
            </a:r>
            <a:br>
              <a:rPr lang="nl-NL" sz="1000" b="0" i="0">
                <a:solidFill>
                  <a:srgbClr val="666666"/>
                </a:solidFill>
                <a:effectLst/>
              </a:rPr>
            </a:br>
            <a:r>
              <a:rPr lang="nl-NL" sz="1000" b="0" i="0">
                <a:solidFill>
                  <a:srgbClr val="292B2C"/>
                </a:solidFill>
                <a:effectLst/>
              </a:rPr>
              <a:t>Custom made koelkastmagneet. MOQ: 100 stuks.</a:t>
            </a:r>
            <a:br>
              <a:rPr lang="nl-NL" sz="1000" b="0" i="0">
                <a:solidFill>
                  <a:srgbClr val="292B2C"/>
                </a:solidFill>
                <a:effectLst/>
                <a:latin typeface="Open Sans" panose="020B0606030504020204" pitchFamily="34" charset="0"/>
              </a:rPr>
            </a:br>
            <a:r>
              <a:rPr lang="nl-NL" sz="1200" b="1">
                <a:solidFill>
                  <a:srgbClr val="50AAA1"/>
                </a:solidFill>
                <a:ea typeface="Open Sans" panose="020B0606030504020204" pitchFamily="34" charset="0"/>
                <a:cs typeface="Open Sans" panose="020B0606030504020204" pitchFamily="34" charset="0"/>
              </a:rPr>
              <a:t>00,00 EUR</a:t>
            </a:r>
            <a:endParaRPr lang="nl-NL" sz="1200">
              <a:solidFill>
                <a:srgbClr val="50AAA1"/>
              </a:solidFill>
              <a:ea typeface="Open Sans" panose="020B0606030504020204" pitchFamily="34" charset="0"/>
              <a:cs typeface="Open Sans" panose="020B0606030504020204" pitchFamily="34" charset="0"/>
            </a:endParaRPr>
          </a:p>
        </p:txBody>
      </p:sp>
      <p:sp>
        <p:nvSpPr>
          <p:cNvPr id="27" name="object 57">
            <a:extLst>
              <a:ext uri="{FF2B5EF4-FFF2-40B4-BE49-F238E27FC236}">
                <a16:creationId xmlns:a16="http://schemas.microsoft.com/office/drawing/2014/main" id="{97C12660-A987-4277-8475-EA355B79B308}"/>
              </a:ext>
            </a:extLst>
          </p:cNvPr>
          <p:cNvSpPr txBox="1"/>
          <p:nvPr/>
        </p:nvSpPr>
        <p:spPr>
          <a:xfrm>
            <a:off x="3808452" y="1081923"/>
            <a:ext cx="1822992" cy="713545"/>
          </a:xfrm>
          <a:prstGeom prst="rect">
            <a:avLst/>
          </a:prstGeom>
        </p:spPr>
        <p:txBody>
          <a:bodyPr vert="horz" wrap="square" lIns="0" tIns="12589" rIns="0" bIns="0" rtlCol="0">
            <a:spAutoFit/>
          </a:bodyPr>
          <a:lstStyle/>
          <a:p>
            <a:pPr>
              <a:lnSpc>
                <a:spcPct val="90000"/>
              </a:lnSpc>
            </a:pPr>
            <a:r>
              <a:rPr lang="nl-NL" sz="1360" b="1" cap="all">
                <a:solidFill>
                  <a:schemeClr val="bg1"/>
                </a:solidFill>
                <a:latin typeface="Ropa Mix Pro" panose="020B0504020101010102" pitchFamily="34" charset="0"/>
                <a:ea typeface="Calibri" panose="020F0502020204030204" pitchFamily="34" charset="0"/>
                <a:cs typeface="Ropa Mix Pro" panose="020B0504020101010102" pitchFamily="34" charset="0"/>
              </a:rPr>
              <a:t>Breng uw producten </a:t>
            </a:r>
            <a:r>
              <a:rPr lang="nl-NL" sz="3600" b="1" cap="all">
                <a:solidFill>
                  <a:schemeClr val="bg1"/>
                </a:solidFill>
                <a:latin typeface="Ropa Mix Pro" panose="020B0504020101010102" pitchFamily="34" charset="0"/>
                <a:ea typeface="Calibri" panose="020F0502020204030204" pitchFamily="34" charset="0"/>
                <a:cs typeface="Ropa Mix Pro" panose="020B0504020101010102" pitchFamily="34" charset="0"/>
              </a:rPr>
              <a:t>in vorm</a:t>
            </a:r>
            <a:endParaRPr lang="nl-NL" sz="3200" cap="all">
              <a:solidFill>
                <a:schemeClr val="bg1"/>
              </a:solidFill>
              <a:effectLst/>
              <a:latin typeface="Ropa Mix Pro" panose="020B0504020101010102" pitchFamily="34" charset="0"/>
              <a:ea typeface="Calibri" panose="020F0502020204030204" pitchFamily="34" charset="0"/>
              <a:cs typeface="Ropa Mix Pro" panose="020B0504020101010102" pitchFamily="34" charset="0"/>
            </a:endParaRPr>
          </a:p>
        </p:txBody>
      </p:sp>
      <p:sp>
        <p:nvSpPr>
          <p:cNvPr id="28" name="Szövegdoboz 27">
            <a:extLst>
              <a:ext uri="{FF2B5EF4-FFF2-40B4-BE49-F238E27FC236}">
                <a16:creationId xmlns:a16="http://schemas.microsoft.com/office/drawing/2014/main" id="{791B9C7E-CDBA-489D-850C-E5CB6D6408CB}"/>
              </a:ext>
            </a:extLst>
          </p:cNvPr>
          <p:cNvSpPr txBox="1"/>
          <p:nvPr/>
        </p:nvSpPr>
        <p:spPr>
          <a:xfrm>
            <a:off x="3818049" y="1776549"/>
            <a:ext cx="1782041" cy="1238801"/>
          </a:xfrm>
          <a:prstGeom prst="rect">
            <a:avLst/>
          </a:prstGeom>
          <a:noFill/>
        </p:spPr>
        <p:txBody>
          <a:bodyPr wrap="square" lIns="0" tIns="0" rIns="0" bIns="0" rtlCol="0">
            <a:spAutoFit/>
          </a:bodyPr>
          <a:lstStyle/>
          <a:p>
            <a:r>
              <a:rPr lang="nl-NL" sz="115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Laat uw fantasie de vrije loop met behulp van custom made relatiegeschenken. Kies de meest aanpasbare BE CREATIVE producten en ontwerp je eigen vorm om ze een unieke look te geven.</a:t>
            </a:r>
          </a:p>
        </p:txBody>
      </p:sp>
      <p:sp>
        <p:nvSpPr>
          <p:cNvPr id="29" name="Téglalap 28">
            <a:extLst>
              <a:ext uri="{FF2B5EF4-FFF2-40B4-BE49-F238E27FC236}">
                <a16:creationId xmlns:a16="http://schemas.microsoft.com/office/drawing/2014/main" id="{327A5767-57EB-4764-8EC0-849845BD6B79}"/>
              </a:ext>
            </a:extLst>
          </p:cNvPr>
          <p:cNvSpPr/>
          <p:nvPr/>
        </p:nvSpPr>
        <p:spPr>
          <a:xfrm>
            <a:off x="434525" y="9699720"/>
            <a:ext cx="1151310" cy="117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Téglalap 29">
            <a:extLst>
              <a:ext uri="{FF2B5EF4-FFF2-40B4-BE49-F238E27FC236}">
                <a16:creationId xmlns:a16="http://schemas.microsoft.com/office/drawing/2014/main" id="{50E31C7B-DDD0-4717-B58C-94965F4E0DAE}"/>
              </a:ext>
            </a:extLst>
          </p:cNvPr>
          <p:cNvSpPr/>
          <p:nvPr/>
        </p:nvSpPr>
        <p:spPr>
          <a:xfrm>
            <a:off x="1709693" y="9694312"/>
            <a:ext cx="1151310" cy="1184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Téglalap 30">
            <a:extLst>
              <a:ext uri="{FF2B5EF4-FFF2-40B4-BE49-F238E27FC236}">
                <a16:creationId xmlns:a16="http://schemas.microsoft.com/office/drawing/2014/main" id="{F4A4A90D-01D2-40A9-90EE-B7920C9EB01E}"/>
              </a:ext>
            </a:extLst>
          </p:cNvPr>
          <p:cNvSpPr/>
          <p:nvPr/>
        </p:nvSpPr>
        <p:spPr>
          <a:xfrm>
            <a:off x="2980979" y="9692529"/>
            <a:ext cx="1151310" cy="117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Téglalap 31">
            <a:extLst>
              <a:ext uri="{FF2B5EF4-FFF2-40B4-BE49-F238E27FC236}">
                <a16:creationId xmlns:a16="http://schemas.microsoft.com/office/drawing/2014/main" id="{A0C6CEEA-CC62-4BE2-9CF3-9BC209CE2559}"/>
              </a:ext>
            </a:extLst>
          </p:cNvPr>
          <p:cNvSpPr/>
          <p:nvPr/>
        </p:nvSpPr>
        <p:spPr>
          <a:xfrm>
            <a:off x="4233551" y="9692529"/>
            <a:ext cx="1151310" cy="117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Szövegdoboz 32">
            <a:extLst>
              <a:ext uri="{FF2B5EF4-FFF2-40B4-BE49-F238E27FC236}">
                <a16:creationId xmlns:a16="http://schemas.microsoft.com/office/drawing/2014/main" id="{2EFAA82E-ACF4-4569-99E7-62C8B9B691B2}"/>
              </a:ext>
            </a:extLst>
          </p:cNvPr>
          <p:cNvSpPr txBox="1"/>
          <p:nvPr/>
        </p:nvSpPr>
        <p:spPr>
          <a:xfrm>
            <a:off x="434525" y="10995694"/>
            <a:ext cx="1152000" cy="1573892"/>
          </a:xfrm>
          <a:prstGeom prst="rect">
            <a:avLst/>
          </a:prstGeom>
          <a:noFill/>
        </p:spPr>
        <p:txBody>
          <a:bodyPr wrap="square" lIns="0" tIns="0" rIns="0" bIns="0">
            <a:spAutoFit/>
          </a:bodyPr>
          <a:lstStyle/>
          <a:p>
            <a:pPr marL="13251" marR="5301">
              <a:lnSpc>
                <a:spcPct val="104200"/>
              </a:lnSpc>
              <a:spcBef>
                <a:spcPts val="73"/>
              </a:spcBef>
            </a:pPr>
            <a:r>
              <a:rPr lang="nl-NL" sz="1400" b="1">
                <a:solidFill>
                  <a:srgbClr val="50AAA1"/>
                </a:solidFill>
                <a:ea typeface="Open Sans" panose="020B0606030504020204" pitchFamily="34" charset="0"/>
                <a:cs typeface="Open Sans" panose="020B0606030504020204" pitchFamily="34" charset="0"/>
              </a:rPr>
              <a:t>ShapeCam</a:t>
            </a:r>
          </a:p>
          <a:p>
            <a:pPr marL="13251" marR="5301">
              <a:lnSpc>
                <a:spcPct val="104200"/>
              </a:lnSpc>
              <a:spcBef>
                <a:spcPts val="73"/>
              </a:spcBef>
            </a:pPr>
            <a:r>
              <a:rPr lang="nl-NL" sz="1200" b="0" i="0">
                <a:effectLst/>
              </a:rPr>
              <a:t>AP718377</a:t>
            </a:r>
            <a:br>
              <a:rPr lang="nl-NL" sz="1200" b="0" i="0">
                <a:solidFill>
                  <a:srgbClr val="666666"/>
                </a:solidFill>
                <a:effectLst/>
                <a:latin typeface="Open Sans" panose="020B0606030504020204" pitchFamily="34" charset="0"/>
              </a:rPr>
            </a:br>
            <a:r>
              <a:rPr lang="nl-NL" sz="1000" b="0" i="0">
                <a:solidFill>
                  <a:srgbClr val="292B2C"/>
                </a:solidFill>
                <a:effectLst/>
              </a:rPr>
              <a:t>Custom made plastic anti-spy webcam blocker met op maat gevormde full colour bedrukte overlay. MOQ: 100 stuks.</a:t>
            </a:r>
            <a:br>
              <a:rPr lang="nl-NL" sz="1000" b="0" i="0">
                <a:solidFill>
                  <a:srgbClr val="292B2C"/>
                </a:solidFill>
                <a:effectLst/>
              </a:rPr>
            </a:br>
            <a:r>
              <a:rPr lang="nl-NL" sz="1200" b="1">
                <a:solidFill>
                  <a:srgbClr val="50AAA1"/>
                </a:solidFill>
                <a:ea typeface="Open Sans" panose="020B0606030504020204" pitchFamily="34" charset="0"/>
                <a:cs typeface="Open Sans" panose="020B0606030504020204" pitchFamily="34" charset="0"/>
              </a:rPr>
              <a:t>00,00 EUR</a:t>
            </a:r>
          </a:p>
        </p:txBody>
      </p:sp>
      <p:pic>
        <p:nvPicPr>
          <p:cNvPr id="46" name="Kép 45" descr="A képen szöveg, fal, beltéri látható&#10;&#10;Automatikusan generált leírás">
            <a:extLst>
              <a:ext uri="{FF2B5EF4-FFF2-40B4-BE49-F238E27FC236}">
                <a16:creationId xmlns:a16="http://schemas.microsoft.com/office/drawing/2014/main" id="{AB8279A2-3262-4AAF-F201-4A5B3EEBFBA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692725" y="5480645"/>
            <a:ext cx="1692135" cy="1659429"/>
          </a:xfrm>
          <a:prstGeom prst="rect">
            <a:avLst/>
          </a:prstGeom>
        </p:spPr>
      </p:pic>
      <p:pic>
        <p:nvPicPr>
          <p:cNvPr id="50" name="Kép 49" descr="A képen asztal, beltéri, elemek, étkezés látható&#10;&#10;Automatikusan generált leírás">
            <a:extLst>
              <a:ext uri="{FF2B5EF4-FFF2-40B4-BE49-F238E27FC236}">
                <a16:creationId xmlns:a16="http://schemas.microsoft.com/office/drawing/2014/main" id="{43DA0114-8ACB-953A-A97B-EFCACB6710E3}"/>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34525" y="3578879"/>
            <a:ext cx="1666605" cy="1644297"/>
          </a:xfrm>
          <a:prstGeom prst="rect">
            <a:avLst/>
          </a:prstGeom>
        </p:spPr>
      </p:pic>
      <p:pic>
        <p:nvPicPr>
          <p:cNvPr id="52" name="Kép 51">
            <a:extLst>
              <a:ext uri="{FF2B5EF4-FFF2-40B4-BE49-F238E27FC236}">
                <a16:creationId xmlns:a16="http://schemas.microsoft.com/office/drawing/2014/main" id="{7FC3A435-3BC4-601F-0C61-58393DB5579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434525" y="7384818"/>
            <a:ext cx="1666606" cy="1649426"/>
          </a:xfrm>
          <a:prstGeom prst="rect">
            <a:avLst/>
          </a:prstGeom>
        </p:spPr>
      </p:pic>
      <p:pic>
        <p:nvPicPr>
          <p:cNvPr id="54" name="Kép 53" descr="A képen tartozék, zacskó látható&#10;&#10;Automatikusan generált leírás">
            <a:extLst>
              <a:ext uri="{FF2B5EF4-FFF2-40B4-BE49-F238E27FC236}">
                <a16:creationId xmlns:a16="http://schemas.microsoft.com/office/drawing/2014/main" id="{2E519FEE-09E6-016D-0BD4-FF282097DAA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833420" y="9771465"/>
            <a:ext cx="914301" cy="1049673"/>
          </a:xfrm>
          <a:prstGeom prst="rect">
            <a:avLst/>
          </a:prstGeom>
        </p:spPr>
      </p:pic>
      <p:pic>
        <p:nvPicPr>
          <p:cNvPr id="56" name="Kép 55">
            <a:extLst>
              <a:ext uri="{FF2B5EF4-FFF2-40B4-BE49-F238E27FC236}">
                <a16:creationId xmlns:a16="http://schemas.microsoft.com/office/drawing/2014/main" id="{ACDC3F85-D254-F0E7-A34B-CE259B563680}"/>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4333841" y="9835772"/>
            <a:ext cx="955627" cy="934809"/>
          </a:xfrm>
          <a:prstGeom prst="rect">
            <a:avLst/>
          </a:prstGeom>
        </p:spPr>
      </p:pic>
      <p:pic>
        <p:nvPicPr>
          <p:cNvPr id="58" name="Kép 57" descr="A képen szöveg, boríték, mozdulatlan, névjegykártya látható&#10;&#10;Automatikusan generált leírás">
            <a:extLst>
              <a:ext uri="{FF2B5EF4-FFF2-40B4-BE49-F238E27FC236}">
                <a16:creationId xmlns:a16="http://schemas.microsoft.com/office/drawing/2014/main" id="{86CCEFDA-7D63-1088-BDDB-EFA57D9B8695}"/>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072513" y="9858003"/>
            <a:ext cx="1013163" cy="836372"/>
          </a:xfrm>
          <a:prstGeom prst="rect">
            <a:avLst/>
          </a:prstGeom>
        </p:spPr>
      </p:pic>
      <p:pic>
        <p:nvPicPr>
          <p:cNvPr id="60" name="Kép 59">
            <a:extLst>
              <a:ext uri="{FF2B5EF4-FFF2-40B4-BE49-F238E27FC236}">
                <a16:creationId xmlns:a16="http://schemas.microsoft.com/office/drawing/2014/main" id="{4798B19D-8D51-C393-076A-451EFAA9380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469982" y="9989345"/>
            <a:ext cx="1083155" cy="628855"/>
          </a:xfrm>
          <a:prstGeom prst="rect">
            <a:avLst/>
          </a:prstGeom>
        </p:spPr>
      </p:pic>
      <p:pic>
        <p:nvPicPr>
          <p:cNvPr id="34" name="Kép 33">
            <a:extLst>
              <a:ext uri="{FF2B5EF4-FFF2-40B4-BE49-F238E27FC236}">
                <a16:creationId xmlns:a16="http://schemas.microsoft.com/office/drawing/2014/main" id="{88EDF179-B3A1-5B00-8F53-D0E70822ABB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rot="20250872">
            <a:off x="1099382" y="1031221"/>
            <a:ext cx="769584" cy="404358"/>
          </a:xfrm>
          <a:prstGeom prst="rect">
            <a:avLst/>
          </a:prstGeom>
        </p:spPr>
      </p:pic>
    </p:spTree>
    <p:extLst>
      <p:ext uri="{BB962C8B-B14F-4D97-AF65-F5344CB8AC3E}">
        <p14:creationId xmlns:p14="http://schemas.microsoft.com/office/powerpoint/2010/main" val="1091421273"/>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261</Words>
  <Application>Microsoft Office PowerPoint</Application>
  <PresentationFormat>Egyéni</PresentationFormat>
  <Paragraphs>20</Paragraphs>
  <Slides>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Arial</vt:lpstr>
      <vt:lpstr>Calibri</vt:lpstr>
      <vt:lpstr>Calibri Light</vt:lpstr>
      <vt:lpstr>Open Sans</vt:lpstr>
      <vt:lpstr>Ropa Mix Pro</vt:lpstr>
      <vt:lpstr>Office-téma</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Varzsik Dóra</dc:creator>
  <cp:lastModifiedBy>Varzsik Dóra</cp:lastModifiedBy>
  <cp:revision>23</cp:revision>
  <dcterms:created xsi:type="dcterms:W3CDTF">2022-04-19T14:00:52Z</dcterms:created>
  <dcterms:modified xsi:type="dcterms:W3CDTF">2022-05-31T12:58:15Z</dcterms:modified>
</cp:coreProperties>
</file>