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594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DA"/>
    <a:srgbClr val="3FBFB7"/>
    <a:srgbClr val="50AAA1"/>
    <a:srgbClr val="74BDB6"/>
    <a:srgbClr val="D7EDEA"/>
    <a:srgbClr val="EDF7F6"/>
    <a:srgbClr val="CB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356703"/>
            <a:ext cx="4895533" cy="501340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7563446"/>
            <a:ext cx="4319588" cy="3476717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5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69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766678"/>
            <a:ext cx="1241881" cy="1220351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766678"/>
            <a:ext cx="3653651" cy="1220351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5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3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590057"/>
            <a:ext cx="4967526" cy="599008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9636813"/>
            <a:ext cx="4967526" cy="315004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15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3833390"/>
            <a:ext cx="2447766" cy="91368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9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766681"/>
            <a:ext cx="4967526" cy="278337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530053"/>
            <a:ext cx="2436517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260078"/>
            <a:ext cx="2436517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530053"/>
            <a:ext cx="2448516" cy="1730025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260078"/>
            <a:ext cx="2448516" cy="773678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0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1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1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073367"/>
            <a:ext cx="2915722" cy="1023348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3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960014"/>
            <a:ext cx="1857573" cy="3360050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073367"/>
            <a:ext cx="2915722" cy="1023348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320064"/>
            <a:ext cx="1857573" cy="8003453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10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766681"/>
            <a:ext cx="496752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3833390"/>
            <a:ext cx="496752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2E20-71D3-4B6A-A423-3934E4B9EAD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3346867"/>
            <a:ext cx="194381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3346867"/>
            <a:ext cx="129587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39D2-BDAA-46A6-99C5-75758AB3E2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90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wmf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tiff"/><Relationship Id="rId4" Type="http://schemas.openxmlformats.org/officeDocument/2006/relationships/hyperlink" Target="http://www.writeyourwebsitehere.com/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Kép 61" descr="A képen szöveg látható&#10;&#10;Automatikusan generált leírás">
            <a:extLst>
              <a:ext uri="{FF2B5EF4-FFF2-40B4-BE49-F238E27FC236}">
                <a16:creationId xmlns:a16="http://schemas.microsoft.com/office/drawing/2014/main" id="{74DC5119-D571-8FB9-A863-912A7E8E70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782" y="893317"/>
            <a:ext cx="3850358" cy="2454934"/>
          </a:xfrm>
          <a:prstGeom prst="rect">
            <a:avLst/>
          </a:prstGeom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id="{B0B312EF-FA75-424E-B7F7-BD68B1C0E4E1}"/>
              </a:ext>
            </a:extLst>
          </p:cNvPr>
          <p:cNvSpPr/>
          <p:nvPr/>
        </p:nvSpPr>
        <p:spPr>
          <a:xfrm>
            <a:off x="2101130" y="7386638"/>
            <a:ext cx="3658320" cy="1647606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17AA8A8-C562-430C-86A4-01B897E27B78}"/>
              </a:ext>
            </a:extLst>
          </p:cNvPr>
          <p:cNvSpPr/>
          <p:nvPr/>
        </p:nvSpPr>
        <p:spPr>
          <a:xfrm>
            <a:off x="2885" y="12945805"/>
            <a:ext cx="5756565" cy="1454408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F0856054-C55B-4A6D-BED8-18941E46837B}"/>
              </a:ext>
            </a:extLst>
          </p:cNvPr>
          <p:cNvSpPr/>
          <p:nvPr/>
        </p:nvSpPr>
        <p:spPr>
          <a:xfrm>
            <a:off x="1" y="9357884"/>
            <a:ext cx="5759449" cy="3587921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878">
              <a:highlight>
                <a:srgbClr val="C0C0C0"/>
              </a:highlight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B35F79E3-1DFD-4AB3-B482-1726C651C270}"/>
              </a:ext>
            </a:extLst>
          </p:cNvPr>
          <p:cNvSpPr/>
          <p:nvPr/>
        </p:nvSpPr>
        <p:spPr>
          <a:xfrm>
            <a:off x="-11782" y="5485077"/>
            <a:ext cx="3704508" cy="1659429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A2CA8AB9-68FB-413D-B9C7-F73791D41A77}"/>
              </a:ext>
            </a:extLst>
          </p:cNvPr>
          <p:cNvSpPr/>
          <p:nvPr/>
        </p:nvSpPr>
        <p:spPr>
          <a:xfrm>
            <a:off x="2101131" y="3578878"/>
            <a:ext cx="3658319" cy="1644298"/>
          </a:xfrm>
          <a:prstGeom prst="rect">
            <a:avLst/>
          </a:prstGeom>
          <a:solidFill>
            <a:srgbClr val="D7E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CD470EC-89BB-4719-A6C0-C93A4028D52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17" name="object 4">
            <a:extLst>
              <a:ext uri="{FF2B5EF4-FFF2-40B4-BE49-F238E27FC236}">
                <a16:creationId xmlns:a16="http://schemas.microsoft.com/office/drawing/2014/main" id="{D567EAAE-606A-42FF-B7DB-19E5548C6233}"/>
              </a:ext>
            </a:extLst>
          </p:cNvPr>
          <p:cNvSpPr txBox="1"/>
          <p:nvPr/>
        </p:nvSpPr>
        <p:spPr>
          <a:xfrm>
            <a:off x="2587543" y="38321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pl-PL" sz="1200" spc="-5">
                <a:solidFill>
                  <a:srgbClr val="65656A"/>
                </a:solidFill>
                <a:cs typeface="OpenSans-Light"/>
              </a:rPr>
              <a:t>Tutaj umieść swoje dane kontaktowe!</a:t>
            </a:r>
          </a:p>
        </p:txBody>
      </p:sp>
      <p:sp>
        <p:nvSpPr>
          <p:cNvPr id="18" name="object 53">
            <a:extLst>
              <a:ext uri="{FF2B5EF4-FFF2-40B4-BE49-F238E27FC236}">
                <a16:creationId xmlns:a16="http://schemas.microsoft.com/office/drawing/2014/main" id="{65357C38-CB58-4ADF-A97A-11639DFD508E}"/>
              </a:ext>
            </a:extLst>
          </p:cNvPr>
          <p:cNvSpPr txBox="1"/>
          <p:nvPr/>
        </p:nvSpPr>
        <p:spPr>
          <a:xfrm>
            <a:off x="421105" y="5800213"/>
            <a:ext cx="3027058" cy="107965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Ledify</a:t>
            </a:r>
            <a:r>
              <a:rPr lang="pl-PL" sz="1400" b="1" dirty="0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200" b="0" i="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AP718195</a:t>
            </a:r>
            <a:br>
              <a:rPr lang="pl-PL" sz="800" dirty="0"/>
            </a:br>
            <a:r>
              <a:rPr lang="pl-PL" sz="1000" b="0" i="0" dirty="0">
                <a:effectLst/>
              </a:rPr>
              <a:t>Personalizowane trofeum akrylowe z podstawą świetlną LED w wielu kolorach. W unikalnym kształcie z grawerowaną grafiką. Z 3 bateriami AA. Cena zawiera grawer. Min. ilość: 25 sztuk.</a:t>
            </a:r>
            <a:br>
              <a:rPr lang="pl-PL" sz="1000" b="0" i="0" dirty="0">
                <a:effectLst/>
              </a:rPr>
            </a:b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19" name="object 53">
            <a:extLst>
              <a:ext uri="{FF2B5EF4-FFF2-40B4-BE49-F238E27FC236}">
                <a16:creationId xmlns:a16="http://schemas.microsoft.com/office/drawing/2014/main" id="{4EBE4C7F-E9CE-4F42-89DD-B2BAFD87AD92}"/>
              </a:ext>
            </a:extLst>
          </p:cNvPr>
          <p:cNvSpPr txBox="1"/>
          <p:nvPr/>
        </p:nvSpPr>
        <p:spPr>
          <a:xfrm>
            <a:off x="434525" y="13130078"/>
            <a:ext cx="4912867" cy="853958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pl-PL" sz="1000">
                <a:solidFill>
                  <a:schemeClr val="bg1"/>
                </a:solidFill>
              </a:rPr>
              <a:t>Umieść swoje warunki promocji tutaj!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pl-PL" sz="10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7DCF8E58-F920-4DB9-89D7-AF3820E63B07}"/>
              </a:ext>
            </a:extLst>
          </p:cNvPr>
          <p:cNvSpPr txBox="1"/>
          <p:nvPr/>
        </p:nvSpPr>
        <p:spPr>
          <a:xfrm>
            <a:off x="355186" y="14141093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pl-PL" sz="1000">
                <a:solidFill>
                  <a:schemeClr val="bg1"/>
                </a:solidFill>
                <a:cs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pl-PL" sz="1000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6228367E-0A07-4777-BE3A-75BC537AD13B}"/>
              </a:ext>
            </a:extLst>
          </p:cNvPr>
          <p:cNvSpPr txBox="1"/>
          <p:nvPr/>
        </p:nvSpPr>
        <p:spPr>
          <a:xfrm>
            <a:off x="2290570" y="3816707"/>
            <a:ext cx="3214237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CreaFob </a:t>
            </a:r>
            <a:r>
              <a:rPr lang="pl-PL" sz="1200" b="0" i="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AP718119</a:t>
            </a:r>
            <a:br>
              <a:rPr lang="pl-PL" sz="1600" dirty="0"/>
            </a:br>
            <a:r>
              <a:rPr lang="pl-PL" sz="1000" b="0" i="0" dirty="0">
                <a:effectLst/>
              </a:rPr>
              <a:t>Akrylowy brelok własnego projektu z nadrukiem full kolor. Produkowany w różnych kształtach, max 45x45mm. Cena zawiera znakowanie UV LED po jednej stronie. Min zam 250szt.</a:t>
            </a:r>
            <a:br>
              <a:rPr lang="pl-PL" sz="1000" b="0" i="0" dirty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6FF0996B-ADB4-4266-AB4D-06C5627D5273}"/>
              </a:ext>
            </a:extLst>
          </p:cNvPr>
          <p:cNvSpPr/>
          <p:nvPr/>
        </p:nvSpPr>
        <p:spPr>
          <a:xfrm>
            <a:off x="3678550" y="893208"/>
            <a:ext cx="2082796" cy="2455199"/>
          </a:xfrm>
          <a:prstGeom prst="rect">
            <a:avLst/>
          </a:prstGeom>
          <a:solidFill>
            <a:srgbClr val="3FB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highlight>
                <a:srgbClr val="FFFF00"/>
              </a:highlight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480F84-DA57-4FF6-99A3-D547A3E9B6D4}"/>
              </a:ext>
            </a:extLst>
          </p:cNvPr>
          <p:cNvSpPr txBox="1"/>
          <p:nvPr/>
        </p:nvSpPr>
        <p:spPr>
          <a:xfrm>
            <a:off x="2290570" y="7727211"/>
            <a:ext cx="3129593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ColoBadge</a:t>
            </a:r>
            <a:r>
              <a:rPr lang="pl-PL" sz="1400" b="1" dirty="0">
                <a:solidFill>
                  <a:srgbClr val="55946D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200" b="0" i="0" dirty="0">
                <a:effectLst/>
              </a:rPr>
              <a:t>AP718200</a:t>
            </a:r>
            <a:br>
              <a:rPr lang="pl-PL" dirty="0"/>
            </a:br>
            <a:r>
              <a:rPr lang="pl-PL" sz="1000" b="0" i="0" dirty="0">
                <a:effectLst/>
              </a:rPr>
              <a:t>Personalizowana plakietka z magnetycznym pinem i grafiką full kolor. Produkt w dowolnym kształcie (maksymalny rozmiar 50x50mm). Cena zawiera nadruk UV LED. Min. ilość: 100szt.</a:t>
            </a:r>
            <a:br>
              <a:rPr lang="pl-PL" sz="1000" b="0" i="0" dirty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24" name="object 53">
            <a:extLst>
              <a:ext uri="{FF2B5EF4-FFF2-40B4-BE49-F238E27FC236}">
                <a16:creationId xmlns:a16="http://schemas.microsoft.com/office/drawing/2014/main" id="{87B68DDA-0A3F-487B-BB55-768DC314FE23}"/>
              </a:ext>
            </a:extLst>
          </p:cNvPr>
          <p:cNvSpPr txBox="1"/>
          <p:nvPr/>
        </p:nvSpPr>
        <p:spPr>
          <a:xfrm>
            <a:off x="1707407" y="10989641"/>
            <a:ext cx="1152000" cy="144456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EpoRing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b="0" i="0" dirty="0">
                <a:effectLst/>
              </a:rPr>
              <a:t>AP809326</a:t>
            </a:r>
            <a:br>
              <a:rPr lang="pl-PL" sz="1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pl-PL" sz="1000" b="0" i="0" dirty="0">
                <a:solidFill>
                  <a:srgbClr val="292B2C"/>
                </a:solidFill>
                <a:effectLst/>
              </a:rPr>
              <a:t>Brelok w dowolnym kształcie. Personalizacji epoxy wliczona w cenę. Min. ilość: 100 szt.</a:t>
            </a:r>
            <a:br>
              <a:rPr lang="pl-PL" sz="1000" b="0" i="0" dirty="0">
                <a:solidFill>
                  <a:srgbClr val="292B2C"/>
                </a:solidFill>
                <a:effectLst/>
              </a:rPr>
            </a:br>
            <a:r>
              <a:rPr lang="pl-PL" sz="12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  <a:endParaRPr lang="pl-PL" sz="1200" dirty="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object 53">
            <a:extLst>
              <a:ext uri="{FF2B5EF4-FFF2-40B4-BE49-F238E27FC236}">
                <a16:creationId xmlns:a16="http://schemas.microsoft.com/office/drawing/2014/main" id="{886D5C00-2336-459A-8739-7F7D940992E1}"/>
              </a:ext>
            </a:extLst>
          </p:cNvPr>
          <p:cNvSpPr txBox="1"/>
          <p:nvPr/>
        </p:nvSpPr>
        <p:spPr>
          <a:xfrm>
            <a:off x="2980289" y="10988474"/>
            <a:ext cx="1152000" cy="144456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Maori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b="0" i="0" dirty="0">
                <a:effectLst/>
              </a:rPr>
              <a:t>AP718088</a:t>
            </a:r>
            <a:r>
              <a:rPr lang="pl-PL" sz="1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</a:t>
            </a:r>
            <a:br>
              <a:rPr lang="pl-PL" sz="14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000" b="0" i="0" dirty="0">
                <a:effectLst/>
              </a:rPr>
              <a:t>Tatuaż zmywalny w dowolnym kształcie. Max rozmiar 36×36 mm. Min. zam.: 100 szt.</a:t>
            </a:r>
            <a:br>
              <a:rPr lang="pl-PL" sz="1000" b="0" i="0" dirty="0">
                <a:effectLst/>
              </a:rPr>
            </a:br>
            <a:r>
              <a:rPr lang="pl-PL" sz="12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sp>
        <p:nvSpPr>
          <p:cNvPr id="26" name="object 53">
            <a:extLst>
              <a:ext uri="{FF2B5EF4-FFF2-40B4-BE49-F238E27FC236}">
                <a16:creationId xmlns:a16="http://schemas.microsoft.com/office/drawing/2014/main" id="{7FB4A701-9E74-4F90-8AEA-C7580ABEAF4C}"/>
              </a:ext>
            </a:extLst>
          </p:cNvPr>
          <p:cNvSpPr txBox="1"/>
          <p:nvPr/>
        </p:nvSpPr>
        <p:spPr>
          <a:xfrm>
            <a:off x="4233551" y="10988474"/>
            <a:ext cx="1151310" cy="160460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Fridgy</a:t>
            </a:r>
            <a:r>
              <a:rPr lang="pl-PL" sz="1400" b="1" dirty="0">
                <a:solidFill>
                  <a:srgbClr val="74BDB6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b="0" i="0" dirty="0">
                <a:effectLst/>
              </a:rPr>
              <a:t>AP718004</a:t>
            </a:r>
            <a:br>
              <a:rPr lang="pl-PL" sz="1000" b="0" i="0" dirty="0">
                <a:solidFill>
                  <a:srgbClr val="666666"/>
                </a:solidFill>
                <a:effectLst/>
              </a:rPr>
            </a:br>
            <a:r>
              <a:rPr lang="pl-PL" sz="1000" b="0" i="0" dirty="0">
                <a:solidFill>
                  <a:srgbClr val="292B2C"/>
                </a:solidFill>
                <a:effectLst/>
              </a:rPr>
              <a:t>Personalizowany magnes na lodówkę w unikalnym kształcie z nadrukiem cyfrowym. Min. ilość.: 100 szt.</a:t>
            </a:r>
            <a:br>
              <a:rPr lang="pl-PL" sz="1000" b="0" i="0" dirty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pl-PL" sz="12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  <a:endParaRPr lang="pl-PL" sz="1200" dirty="0">
              <a:solidFill>
                <a:srgbClr val="50AAA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object 57">
            <a:extLst>
              <a:ext uri="{FF2B5EF4-FFF2-40B4-BE49-F238E27FC236}">
                <a16:creationId xmlns:a16="http://schemas.microsoft.com/office/drawing/2014/main" id="{97C12660-A987-4277-8475-EA355B79B308}"/>
              </a:ext>
            </a:extLst>
          </p:cNvPr>
          <p:cNvSpPr txBox="1"/>
          <p:nvPr/>
        </p:nvSpPr>
        <p:spPr>
          <a:xfrm>
            <a:off x="3808452" y="1081923"/>
            <a:ext cx="1822992" cy="469760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l-PL" b="1">
                <a:solidFill>
                  <a:schemeClr val="bg1"/>
                </a:solidFill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ZADBAJ O KSZTAŁT</a:t>
            </a:r>
            <a:br>
              <a:rPr lang="pl-PL" b="1">
                <a:solidFill>
                  <a:schemeClr val="bg1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</a:br>
            <a:r>
              <a:rPr lang="pl-PL" sz="1500" b="1">
                <a:solidFill>
                  <a:schemeClr val="bg1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SWOICH PRODUKTÓW</a:t>
            </a:r>
            <a:endParaRPr lang="pl-PL" sz="1500">
              <a:solidFill>
                <a:schemeClr val="bg1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791B9C7E-CDBA-489D-850C-E5CB6D6408CB}"/>
              </a:ext>
            </a:extLst>
          </p:cNvPr>
          <p:cNvSpPr txBox="1"/>
          <p:nvPr/>
        </p:nvSpPr>
        <p:spPr>
          <a:xfrm>
            <a:off x="3808452" y="1653012"/>
            <a:ext cx="1667447" cy="1592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15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Puść wodze fantazji dzięki personalizowanym upominkom promocyjnym. Wybierz najbardziej personalizowane produkty BE CREATIVE i zaprojektuj swój własny kształt, aby nadać im niepowtarzalny wygląd.</a:t>
            </a:r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327A5767-57EB-4764-8EC0-849845BD6B79}"/>
              </a:ext>
            </a:extLst>
          </p:cNvPr>
          <p:cNvSpPr/>
          <p:nvPr/>
        </p:nvSpPr>
        <p:spPr>
          <a:xfrm>
            <a:off x="434525" y="969972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Téglalap 29">
            <a:extLst>
              <a:ext uri="{FF2B5EF4-FFF2-40B4-BE49-F238E27FC236}">
                <a16:creationId xmlns:a16="http://schemas.microsoft.com/office/drawing/2014/main" id="{50E31C7B-DDD0-4717-B58C-94965F4E0DAE}"/>
              </a:ext>
            </a:extLst>
          </p:cNvPr>
          <p:cNvSpPr/>
          <p:nvPr/>
        </p:nvSpPr>
        <p:spPr>
          <a:xfrm>
            <a:off x="1709693" y="969431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F4A4A90D-01D2-40A9-90EE-B7920C9EB01E}"/>
              </a:ext>
            </a:extLst>
          </p:cNvPr>
          <p:cNvSpPr/>
          <p:nvPr/>
        </p:nvSpPr>
        <p:spPr>
          <a:xfrm>
            <a:off x="2980979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Téglalap 31">
            <a:extLst>
              <a:ext uri="{FF2B5EF4-FFF2-40B4-BE49-F238E27FC236}">
                <a16:creationId xmlns:a16="http://schemas.microsoft.com/office/drawing/2014/main" id="{A0C6CEEA-CC62-4BE2-9CF3-9BC209CE2559}"/>
              </a:ext>
            </a:extLst>
          </p:cNvPr>
          <p:cNvSpPr/>
          <p:nvPr/>
        </p:nvSpPr>
        <p:spPr>
          <a:xfrm>
            <a:off x="4233551" y="9692529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EFAA82E-ACF4-4569-99E7-62C8B9B691B2}"/>
              </a:ext>
            </a:extLst>
          </p:cNvPr>
          <p:cNvSpPr txBox="1"/>
          <p:nvPr/>
        </p:nvSpPr>
        <p:spPr>
          <a:xfrm>
            <a:off x="434525" y="10995694"/>
            <a:ext cx="1152000" cy="176465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4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ShapeCam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pl-PL" sz="1200" b="0" i="0" dirty="0">
                <a:effectLst/>
              </a:rPr>
              <a:t>AP718377</a:t>
            </a:r>
            <a:br>
              <a:rPr lang="pl-PL" sz="1200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pl-PL" sz="1000" b="0" i="0" dirty="0">
                <a:solidFill>
                  <a:srgbClr val="292B2C"/>
                </a:solidFill>
                <a:effectLst/>
              </a:rPr>
              <a:t>Plastikowa osłona na kamerę we własnym ksztacie z na drukiem full kolor (maksymalny rozmiar: 50x25mm).</a:t>
            </a:r>
            <a:br>
              <a:rPr lang="pl-PL" sz="1000" b="0" i="0" dirty="0">
                <a:solidFill>
                  <a:srgbClr val="292B2C"/>
                </a:solidFill>
                <a:effectLst/>
              </a:rPr>
            </a:br>
            <a:r>
              <a:rPr lang="pl-PL" sz="1000" b="0" i="0" dirty="0">
                <a:solidFill>
                  <a:srgbClr val="292B2C"/>
                </a:solidFill>
                <a:effectLst/>
              </a:rPr>
              <a:t>Min. ilość: 100szt.</a:t>
            </a:r>
            <a:br>
              <a:rPr lang="pl-PL" sz="1000" b="0" i="0" dirty="0">
                <a:solidFill>
                  <a:srgbClr val="292B2C"/>
                </a:solidFill>
                <a:effectLst/>
              </a:rPr>
            </a:br>
            <a:r>
              <a:rPr lang="pl-PL" sz="1200" b="1" dirty="0">
                <a:solidFill>
                  <a:srgbClr val="50AAA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PLN</a:t>
            </a:r>
          </a:p>
        </p:txBody>
      </p:sp>
      <p:pic>
        <p:nvPicPr>
          <p:cNvPr id="46" name="Kép 45" descr="A képen szöveg, fal, beltéri látható&#10;&#10;Automatikusan generált leírás">
            <a:extLst>
              <a:ext uri="{FF2B5EF4-FFF2-40B4-BE49-F238E27FC236}">
                <a16:creationId xmlns:a16="http://schemas.microsoft.com/office/drawing/2014/main" id="{AB8279A2-3262-4AAF-F201-4A5B3EEBFBA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2725" y="5480645"/>
            <a:ext cx="1692135" cy="1659429"/>
          </a:xfrm>
          <a:prstGeom prst="rect">
            <a:avLst/>
          </a:prstGeom>
        </p:spPr>
      </p:pic>
      <p:pic>
        <p:nvPicPr>
          <p:cNvPr id="50" name="Kép 49" descr="A képen asztal, beltéri, elemek, étkezés látható&#10;&#10;Automatikusan generált leírás">
            <a:extLst>
              <a:ext uri="{FF2B5EF4-FFF2-40B4-BE49-F238E27FC236}">
                <a16:creationId xmlns:a16="http://schemas.microsoft.com/office/drawing/2014/main" id="{43DA0114-8ACB-953A-A97B-EFCACB6710E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3578879"/>
            <a:ext cx="1666605" cy="1644297"/>
          </a:xfrm>
          <a:prstGeom prst="rect">
            <a:avLst/>
          </a:prstGeom>
        </p:spPr>
      </p:pic>
      <p:pic>
        <p:nvPicPr>
          <p:cNvPr id="52" name="Kép 51">
            <a:extLst>
              <a:ext uri="{FF2B5EF4-FFF2-40B4-BE49-F238E27FC236}">
                <a16:creationId xmlns:a16="http://schemas.microsoft.com/office/drawing/2014/main" id="{7FC3A435-3BC4-601F-0C61-58393DB5579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525" y="7384818"/>
            <a:ext cx="1666606" cy="1649426"/>
          </a:xfrm>
          <a:prstGeom prst="rect">
            <a:avLst/>
          </a:prstGeom>
        </p:spPr>
      </p:pic>
      <p:pic>
        <p:nvPicPr>
          <p:cNvPr id="54" name="Kép 53" descr="A képen tartozék, zacskó látható&#10;&#10;Automatikusan generált leírás">
            <a:extLst>
              <a:ext uri="{FF2B5EF4-FFF2-40B4-BE49-F238E27FC236}">
                <a16:creationId xmlns:a16="http://schemas.microsoft.com/office/drawing/2014/main" id="{2E519FEE-09E6-016D-0BD4-FF282097DAA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3420" y="9771465"/>
            <a:ext cx="914301" cy="104967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CDC3F85-D254-F0E7-A34B-CE259B56368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33841" y="9835772"/>
            <a:ext cx="955627" cy="934809"/>
          </a:xfrm>
          <a:prstGeom prst="rect">
            <a:avLst/>
          </a:prstGeom>
        </p:spPr>
      </p:pic>
      <p:pic>
        <p:nvPicPr>
          <p:cNvPr id="58" name="Kép 57" descr="A képen szöveg, boríték, mozdulatlan, névjegykártya látható&#10;&#10;Automatikusan generált leírás">
            <a:extLst>
              <a:ext uri="{FF2B5EF4-FFF2-40B4-BE49-F238E27FC236}">
                <a16:creationId xmlns:a16="http://schemas.microsoft.com/office/drawing/2014/main" id="{86CCEFDA-7D63-1088-BDDB-EFA57D9B869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513" y="9858003"/>
            <a:ext cx="1013163" cy="836372"/>
          </a:xfrm>
          <a:prstGeom prst="rect">
            <a:avLst/>
          </a:prstGeom>
        </p:spPr>
      </p:pic>
      <p:pic>
        <p:nvPicPr>
          <p:cNvPr id="60" name="Kép 59">
            <a:extLst>
              <a:ext uri="{FF2B5EF4-FFF2-40B4-BE49-F238E27FC236}">
                <a16:creationId xmlns:a16="http://schemas.microsoft.com/office/drawing/2014/main" id="{4798B19D-8D51-C393-076A-451EFAA9380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982" y="9989345"/>
            <a:ext cx="1083155" cy="628855"/>
          </a:xfrm>
          <a:prstGeom prst="rect">
            <a:avLst/>
          </a:prstGeom>
        </p:spPr>
      </p:pic>
      <p:pic>
        <p:nvPicPr>
          <p:cNvPr id="34" name="Kép 33">
            <a:extLst>
              <a:ext uri="{FF2B5EF4-FFF2-40B4-BE49-F238E27FC236}">
                <a16:creationId xmlns:a16="http://schemas.microsoft.com/office/drawing/2014/main" id="{88EDF179-B3A1-5B00-8F53-D0E70822AB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50872">
            <a:off x="1099382" y="1031221"/>
            <a:ext cx="769584" cy="40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269</Words>
  <Application>Microsoft Office PowerPoint</Application>
  <PresentationFormat>Egyéni</PresentationFormat>
  <Paragraphs>20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Varzsik Dóra</dc:creator>
  <cp:lastModifiedBy>Varzsik Dóra</cp:lastModifiedBy>
  <cp:revision>25</cp:revision>
  <dcterms:created xsi:type="dcterms:W3CDTF">2022-04-19T14:00:52Z</dcterms:created>
  <dcterms:modified xsi:type="dcterms:W3CDTF">2022-05-31T12:58:22Z</dcterms:modified>
</cp:coreProperties>
</file>