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/>
        </p14:section>
        <p14:section name="Névtelen szakasz" id="{7ADAE1AA-C31F-42AA-8702-FDB5AD2C80E6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7FD"/>
    <a:srgbClr val="D6C9FB"/>
    <a:srgbClr val="A98EF6"/>
    <a:srgbClr val="CE8EF6"/>
    <a:srgbClr val="FDE7ED"/>
    <a:srgbClr val="F8BACC"/>
    <a:srgbClr val="F06C92"/>
    <a:srgbClr val="F7659D"/>
    <a:srgbClr val="FBCAC5"/>
    <a:srgbClr val="F47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4" d="100"/>
          <a:sy n="84" d="100"/>
        </p:scale>
        <p:origin x="3480" y="-2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EDE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7225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PrintCan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AP716426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Individuelle Neopren-Kühlabdeckung für normale 0,33 L Dosen.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b="5398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EDE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D6C9F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de-DE" sz="1200" spc="-5" dirty="0">
                <a:solidFill>
                  <a:srgbClr val="65656A"/>
                </a:solidFill>
                <a:cs typeface="OpenSans-Light"/>
              </a:rPr>
              <a:t>Geben Sie Ihre Kontaktdaten hier ein!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de-DE" sz="900" dirty="0"/>
              <a:t>Geben Sie Ihre Aktionskonditionen hier ein!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A98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887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Mayaba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AP71664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Individuelle Hängematte aus 600D RPET Polyester und Holzrahmen mit vollfarbiger Bedruckung auf der Matte, 2 Metall-Karabiner.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8619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SuboBike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Handle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AP716661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 err="1"/>
              <a:t>Individuelle</a:t>
            </a:r>
            <a:r>
              <a:rPr lang="en-US" sz="1000" dirty="0"/>
              <a:t> </a:t>
            </a:r>
            <a:r>
              <a:rPr lang="en-US" sz="1000" dirty="0" err="1"/>
              <a:t>Fahrradlenkertasche</a:t>
            </a:r>
            <a:r>
              <a:rPr lang="en-US" sz="1000" dirty="0"/>
              <a:t> </a:t>
            </a:r>
            <a:r>
              <a:rPr lang="en-US" sz="1000" dirty="0" err="1"/>
              <a:t>aus</a:t>
            </a:r>
            <a:r>
              <a:rPr lang="en-US" sz="1000" dirty="0"/>
              <a:t> 600D RPET Polyester (</a:t>
            </a:r>
            <a:r>
              <a:rPr lang="en-US" sz="1000" dirty="0" err="1"/>
              <a:t>inkl</a:t>
            </a:r>
            <a:r>
              <a:rPr lang="en-US" sz="1000" dirty="0"/>
              <a:t>. RPET Label) </a:t>
            </a:r>
            <a:r>
              <a:rPr lang="en-US" sz="1000" dirty="0" err="1"/>
              <a:t>mit</a:t>
            </a:r>
            <a:r>
              <a:rPr lang="en-US" sz="1000" dirty="0"/>
              <a:t> </a:t>
            </a:r>
            <a:r>
              <a:rPr lang="en-US" sz="1000" dirty="0" err="1"/>
              <a:t>Reißverschlussfach</a:t>
            </a:r>
            <a:r>
              <a:rPr lang="en-US" sz="1000" dirty="0"/>
              <a:t> und </a:t>
            </a:r>
            <a:r>
              <a:rPr lang="en-US" sz="1000" dirty="0" err="1"/>
              <a:t>einstellbaren</a:t>
            </a:r>
            <a:r>
              <a:rPr lang="en-US" sz="1000" dirty="0"/>
              <a:t> </a:t>
            </a:r>
            <a:r>
              <a:rPr lang="en-US" sz="1000" dirty="0" err="1"/>
              <a:t>Klettverschlussriemen</a:t>
            </a:r>
            <a:r>
              <a:rPr lang="en-US" sz="1000"/>
              <a:t>. </a:t>
            </a:r>
            <a:r>
              <a:rPr lang="en-GB" sz="1200" b="1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0745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Fanseat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Fold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66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Individuelles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Sonnenbrillenband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Neopren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61334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de-DE" sz="23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Begib Dich auf ein neues Abenteuer</a:t>
            </a:r>
            <a:endParaRPr lang="en-GB" sz="23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3128" y="4539861"/>
            <a:ext cx="50543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200" dirty="0">
                <a:solidFill>
                  <a:schemeClr val="bg1"/>
                </a:solidFill>
              </a:rPr>
              <a:t>Der Sommer ist endlich da und das Wetter ist perfekt um die Zeit draußen bei Deinen Lieblingsaktivitäten, wie Radfahren oder Entspannen am Strand, zu verbringen.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de-DE" sz="1200" dirty="0">
                <a:solidFill>
                  <a:schemeClr val="bg1"/>
                </a:solidFill>
              </a:rPr>
              <a:t>Wähle unsere individuellen </a:t>
            </a:r>
            <a:r>
              <a:rPr lang="de-DE" sz="1200" dirty="0" err="1">
                <a:solidFill>
                  <a:schemeClr val="bg1"/>
                </a:solidFill>
              </a:rPr>
              <a:t>Accessories</a:t>
            </a:r>
            <a:r>
              <a:rPr lang="de-DE" sz="1200" dirty="0">
                <a:solidFill>
                  <a:schemeClr val="bg1"/>
                </a:solidFill>
              </a:rPr>
              <a:t> und mache das Beste aus jeder Sekunde.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7467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Nissi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AP716645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Individueller Strandhocker aus Holz und 600D RPET Polyester mit vollfarbiger Bedruckung auf der Sitzfläche.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9" b="5739"/>
          <a:stretch/>
        </p:blipFill>
        <p:spPr>
          <a:xfrm>
            <a:off x="376818" y="11839559"/>
            <a:ext cx="1034651" cy="99553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0475" y="11804796"/>
            <a:ext cx="849491" cy="1018087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757" y="11960832"/>
            <a:ext cx="994433" cy="797138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r="10457"/>
          <a:stretch/>
        </p:blipFill>
        <p:spPr>
          <a:xfrm>
            <a:off x="4316596" y="11977241"/>
            <a:ext cx="1030412" cy="815133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SuboBike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Handle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AP716661</a:t>
            </a:r>
            <a:br>
              <a:rPr lang="en-GB" sz="800" dirty="0"/>
            </a:br>
            <a:r>
              <a:rPr lang="en-US" sz="1000" dirty="0" err="1"/>
              <a:t>Individuelle</a:t>
            </a:r>
            <a:r>
              <a:rPr lang="en-US" sz="1000" dirty="0"/>
              <a:t> </a:t>
            </a:r>
            <a:r>
              <a:rPr lang="en-US" sz="1000" dirty="0" err="1"/>
              <a:t>Fahrradlenkertasche</a:t>
            </a:r>
            <a:r>
              <a:rPr lang="en-US" sz="1000" dirty="0"/>
              <a:t> </a:t>
            </a:r>
            <a:r>
              <a:rPr lang="en-US" sz="1000" dirty="0" err="1"/>
              <a:t>aus</a:t>
            </a:r>
            <a:r>
              <a:rPr lang="en-US" sz="1000" dirty="0"/>
              <a:t> 600D RPET Polyester (</a:t>
            </a:r>
            <a:r>
              <a:rPr lang="en-US" sz="1000" dirty="0" err="1"/>
              <a:t>inkl</a:t>
            </a:r>
            <a:r>
              <a:rPr lang="en-US" sz="1000" dirty="0"/>
              <a:t>. RPET Label) </a:t>
            </a:r>
            <a:r>
              <a:rPr lang="en-US" sz="1000" dirty="0" err="1"/>
              <a:t>mit</a:t>
            </a:r>
            <a:r>
              <a:rPr lang="en-US" sz="1000" dirty="0"/>
              <a:t> </a:t>
            </a:r>
            <a:r>
              <a:rPr lang="en-US" sz="1000" dirty="0" err="1"/>
              <a:t>Reißverschlussfach</a:t>
            </a:r>
            <a:r>
              <a:rPr lang="en-US" sz="1000" dirty="0"/>
              <a:t> und </a:t>
            </a:r>
            <a:r>
              <a:rPr lang="en-US" sz="1000" dirty="0" err="1"/>
              <a:t>einstellbaren</a:t>
            </a:r>
            <a:r>
              <a:rPr lang="en-US" sz="1000" dirty="0"/>
              <a:t> </a:t>
            </a:r>
            <a:r>
              <a:rPr lang="en-US" sz="1000" dirty="0" err="1"/>
              <a:t>Klettverschlussriemen</a:t>
            </a:r>
            <a:r>
              <a:rPr lang="en-US" sz="1000" dirty="0"/>
              <a:t>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7288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CreaCard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AP716550 </a:t>
            </a:r>
            <a:br>
              <a:rPr lang="en-GB" sz="800" dirty="0"/>
            </a:b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Individuelle Spielkarten aus Kraftpapier, französisches Blatt (54 Karten).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A98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r="2411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3257</TotalTime>
  <Words>198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125</cp:revision>
  <cp:lastPrinted>2020-10-14T10:13:42Z</cp:lastPrinted>
  <dcterms:created xsi:type="dcterms:W3CDTF">2020-04-21T06:52:21Z</dcterms:created>
  <dcterms:modified xsi:type="dcterms:W3CDTF">2023-06-22T08:46:04Z</dcterms:modified>
  <cp:category/>
</cp:coreProperties>
</file>