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/>
        </p14:section>
        <p14:section name="Névtelen szakasz" id="{7ADAE1AA-C31F-42AA-8702-FDB5AD2C80E6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7FD"/>
    <a:srgbClr val="D6C9FB"/>
    <a:srgbClr val="A98EF6"/>
    <a:srgbClr val="CE8EF6"/>
    <a:srgbClr val="FDE7ED"/>
    <a:srgbClr val="F8BACC"/>
    <a:srgbClr val="F06C92"/>
    <a:srgbClr val="F7659D"/>
    <a:srgbClr val="FBCAC5"/>
    <a:srgbClr val="F47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78" d="100"/>
          <a:sy n="78" d="100"/>
        </p:scale>
        <p:origin x="3594" y="-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EDE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7225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PrintCan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AP716426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neoprene cooler cover for 0,33 L standard-type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aluminium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can.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b="5398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EDE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D6C9F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>
                <a:solidFill>
                  <a:srgbClr val="65656A"/>
                </a:solidFill>
                <a:cs typeface="OpenSans-Light"/>
              </a:rPr>
              <a:t>Place your contact details here!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GB" sz="900" dirty="0"/>
              <a:t>Place your promotional conditions here!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A98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3946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Mayaba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AP71664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hammock with full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printed 600D RPET polyester fabric and wooden frame.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3946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SuboBike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Handle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AP716661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/>
              <a:t>Custom made, zipped bicycle handlebar bag in 600D RPET polyester with adjustable </a:t>
            </a:r>
            <a:r>
              <a:rPr lang="en-US" sz="1000" dirty="0" err="1"/>
              <a:t>velcro</a:t>
            </a:r>
            <a:r>
              <a:rPr lang="en-US" sz="1000" dirty="0"/>
              <a:t> straps. </a:t>
            </a:r>
            <a:endParaRPr lang="hu-HU" sz="1000" dirty="0"/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3946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Fanseat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Fold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66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made, neoprene sunglasses strap. With all over sublimation printed graphics.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89418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embark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on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a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new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adventure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601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u-HU" sz="1200" dirty="0">
                <a:solidFill>
                  <a:schemeClr val="bg1"/>
                </a:solidFill>
              </a:rPr>
              <a:t>Summer is </a:t>
            </a:r>
            <a:r>
              <a:rPr lang="hu-HU" sz="1200" dirty="0" err="1">
                <a:solidFill>
                  <a:schemeClr val="bg1"/>
                </a:solidFill>
              </a:rPr>
              <a:t>finally</a:t>
            </a:r>
            <a:r>
              <a:rPr lang="hu-HU" sz="1200" dirty="0">
                <a:solidFill>
                  <a:schemeClr val="bg1"/>
                </a:solidFill>
              </a:rPr>
              <a:t> here and </a:t>
            </a:r>
            <a:r>
              <a:rPr lang="hu-HU" sz="1200" dirty="0" err="1">
                <a:solidFill>
                  <a:schemeClr val="bg1"/>
                </a:solidFill>
              </a:rPr>
              <a:t>the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weather</a:t>
            </a:r>
            <a:r>
              <a:rPr lang="hu-HU" sz="1200" dirty="0">
                <a:solidFill>
                  <a:schemeClr val="bg1"/>
                </a:solidFill>
              </a:rPr>
              <a:t> is </a:t>
            </a:r>
            <a:r>
              <a:rPr lang="hu-HU" sz="1200" dirty="0" err="1">
                <a:solidFill>
                  <a:schemeClr val="bg1"/>
                </a:solidFill>
              </a:rPr>
              <a:t>perfect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for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spending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time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outdoors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with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your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favourite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activities</a:t>
            </a:r>
            <a:r>
              <a:rPr lang="hu-HU" sz="1200" dirty="0">
                <a:solidFill>
                  <a:schemeClr val="bg1"/>
                </a:solidFill>
              </a:rPr>
              <a:t> like </a:t>
            </a:r>
            <a:r>
              <a:rPr lang="hu-HU" sz="1200" dirty="0" err="1">
                <a:solidFill>
                  <a:schemeClr val="bg1"/>
                </a:solidFill>
              </a:rPr>
              <a:t>cycling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or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relaxing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on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the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beach</a:t>
            </a:r>
            <a:r>
              <a:rPr lang="hu-HU" sz="1200" dirty="0">
                <a:solidFill>
                  <a:schemeClr val="bg1"/>
                </a:solidFill>
              </a:rPr>
              <a:t>. </a:t>
            </a:r>
            <a:r>
              <a:rPr lang="hu-HU" sz="1200" dirty="0" err="1">
                <a:solidFill>
                  <a:schemeClr val="bg1"/>
                </a:solidFill>
              </a:rPr>
              <a:t>Take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our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custom-made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accessories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with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you</a:t>
            </a:r>
            <a:r>
              <a:rPr lang="hu-HU" sz="1200" dirty="0">
                <a:solidFill>
                  <a:schemeClr val="bg1"/>
                </a:solidFill>
              </a:rPr>
              <a:t>  </a:t>
            </a:r>
            <a:r>
              <a:rPr lang="hu-HU" sz="1200" dirty="0" err="1">
                <a:solidFill>
                  <a:schemeClr val="bg1"/>
                </a:solidFill>
              </a:rPr>
              <a:t>to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make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the</a:t>
            </a:r>
            <a:r>
              <a:rPr lang="hu-HU" sz="1200" dirty="0">
                <a:solidFill>
                  <a:schemeClr val="bg1"/>
                </a:solidFill>
              </a:rPr>
              <a:t> most out of </a:t>
            </a:r>
            <a:r>
              <a:rPr lang="hu-HU" sz="1200" dirty="0" err="1">
                <a:solidFill>
                  <a:schemeClr val="bg1"/>
                </a:solidFill>
              </a:rPr>
              <a:t>every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second</a:t>
            </a:r>
            <a:r>
              <a:rPr lang="hu-HU" sz="12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234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Nissi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AP716645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Wooden beach stool with sublimation printed 600D RPET polyester fabric.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9" b="5739"/>
          <a:stretch/>
        </p:blipFill>
        <p:spPr>
          <a:xfrm>
            <a:off x="376818" y="11839559"/>
            <a:ext cx="1034651" cy="99553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0475" y="11804796"/>
            <a:ext cx="849491" cy="1018087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757" y="11960832"/>
            <a:ext cx="994433" cy="797138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r="10457"/>
          <a:stretch/>
        </p:blipFill>
        <p:spPr>
          <a:xfrm>
            <a:off x="4316596" y="11977241"/>
            <a:ext cx="1030412" cy="815133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SuboBike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Handle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AP716661</a:t>
            </a:r>
            <a:br>
              <a:rPr lang="en-GB" sz="800" dirty="0"/>
            </a:br>
            <a:r>
              <a:rPr lang="en-US" sz="1000" dirty="0"/>
              <a:t>Custom made, zipped bicycle handlebar bag in 600D RPET polyester with adjustable </a:t>
            </a:r>
            <a:r>
              <a:rPr lang="en-US" sz="1000" dirty="0" err="1"/>
              <a:t>velcro</a:t>
            </a:r>
            <a:r>
              <a:rPr lang="en-US" sz="1000" dirty="0"/>
              <a:t> straps.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CreaCard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AP716550 </a:t>
            </a:r>
            <a:br>
              <a:rPr lang="en-GB" sz="800" dirty="0"/>
            </a:b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made, French playing cards in paper box. </a:t>
            </a:r>
            <a:endParaRPr lang="hu-HU" sz="10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A98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r="2411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3253</TotalTime>
  <Words>196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125</cp:revision>
  <cp:lastPrinted>2020-10-14T10:13:42Z</cp:lastPrinted>
  <dcterms:created xsi:type="dcterms:W3CDTF">2020-04-21T06:52:21Z</dcterms:created>
  <dcterms:modified xsi:type="dcterms:W3CDTF">2023-06-22T13:25:09Z</dcterms:modified>
  <cp:category/>
</cp:coreProperties>
</file>