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/>
        </p14:section>
        <p14:section name="Névtelen szakasz" id="{7ADAE1AA-C31F-42AA-8702-FDB5AD2C80E6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7FD"/>
    <a:srgbClr val="D6C9FB"/>
    <a:srgbClr val="A98EF6"/>
    <a:srgbClr val="CE8EF6"/>
    <a:srgbClr val="FDE7ED"/>
    <a:srgbClr val="F8BACC"/>
    <a:srgbClr val="F06C92"/>
    <a:srgbClr val="F7659D"/>
    <a:srgbClr val="FBCAC5"/>
    <a:srgbClr val="F47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90" d="100"/>
          <a:sy n="90" d="100"/>
        </p:scale>
        <p:origin x="3366" y="-3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7225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PrintCan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AP716426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Sac isotherme en néoprène sur mesure pour bidon en aluminium. 0,33 L.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b="5398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D6C9F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 ! 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fr-FR" sz="900" dirty="0"/>
              <a:t>Confirmez ici vos conditions promotionnelles 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4075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Mayaba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Hamac sur mesure avec tissu polyester 600D RPET impression quadri et cadre en bois.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55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000" dirty="0"/>
              <a:t>Sacoche de guidon de vélo zippée, fabriquée sur mesure en polyester 600D RPET, avec sangles velcro réglables. </a:t>
            </a:r>
            <a:endParaRPr lang="hu-HU" sz="1000" dirty="0"/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Fanseat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Fold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66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Cordon de lunettes de soleil en néoprène fabriqué sur mesure. 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15872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fr-FR" sz="20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Embarquez dans une nouvelle aventure </a:t>
            </a:r>
            <a:endParaRPr lang="en-GB" sz="20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59" y="4520741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 sz="1200" dirty="0">
                <a:solidFill>
                  <a:schemeClr val="bg1"/>
                </a:solidFill>
              </a:rPr>
              <a:t>L'été est enfin arrivé et la météo est parfaite pour passer du temps dehors en pratiquant vos activités préférées comme le vélo ou se relaxer sur la plage.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Apportez nos accessoires sur mesure afin de profiter de chaque seconde au maximum.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4266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Nissi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Tabouret de plage en bois avec tissu polyester RPET 600D impression en sublimation.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b="5739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475" y="11804796"/>
            <a:ext cx="849491" cy="1018087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757" y="11960832"/>
            <a:ext cx="994433" cy="797138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10457"/>
          <a:stretch/>
        </p:blipFill>
        <p:spPr>
          <a:xfrm>
            <a:off x="4316596" y="11977241"/>
            <a:ext cx="1030412" cy="815133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888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800" dirty="0"/>
            </a:br>
            <a:r>
              <a:rPr lang="fr-FR" sz="1000" dirty="0"/>
              <a:t>Sacoche de guidon de vélo zippée, fabriquée sur mesure en polyester 600D RPET, avec sangles velcro réglables.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6968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CreaCard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AP716550 </a:t>
            </a:r>
            <a:br>
              <a:rPr lang="en-GB" sz="800" dirty="0"/>
            </a:b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Cartes à jouer françaises en papier kraft sur mesure dans une boîte en papier kraft.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3257</TotalTime>
  <Words>214</Words>
  <Application>Microsoft Office PowerPoint</Application>
  <PresentationFormat>Egyéni</PresentationFormat>
  <Paragraphs>28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125</cp:revision>
  <cp:lastPrinted>2020-10-14T10:13:42Z</cp:lastPrinted>
  <dcterms:created xsi:type="dcterms:W3CDTF">2020-04-21T06:52:21Z</dcterms:created>
  <dcterms:modified xsi:type="dcterms:W3CDTF">2023-06-22T13:16:47Z</dcterms:modified>
  <cp:category/>
</cp:coreProperties>
</file>