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/>
        </p14:section>
        <p14:section name="Névtelen szakasz" id="{7ADAE1AA-C31F-42AA-8702-FDB5AD2C80E6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7FD"/>
    <a:srgbClr val="D6C9FB"/>
    <a:srgbClr val="A98EF6"/>
    <a:srgbClr val="CE8EF6"/>
    <a:srgbClr val="FDE7ED"/>
    <a:srgbClr val="F8BACC"/>
    <a:srgbClr val="F06C92"/>
    <a:srgbClr val="F7659D"/>
    <a:srgbClr val="FBCAC5"/>
    <a:srgbClr val="F47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90" d="100"/>
          <a:sy n="90" d="100"/>
        </p:scale>
        <p:origin x="3366" y="-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9723"/>
            <a:ext cx="2886956" cy="2019448"/>
          </a:xfrm>
          <a:prstGeom prst="rect">
            <a:avLst/>
          </a:prstGeom>
          <a:solidFill>
            <a:srgbClr val="EDE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939736"/>
            <a:ext cx="2416521" cy="882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PrintCan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AP716426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Rinfrescatore in neoprene per lattine in alluminio da 0,33l, personalizzabile con stampa in sublimazione.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 b="5398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EDE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D6C9F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it-IT" sz="1200" spc="-5" dirty="0">
                <a:solidFill>
                  <a:srgbClr val="65656A"/>
                </a:solidFill>
                <a:cs typeface="OpenSans-Light"/>
              </a:rPr>
              <a:t>Inserisci qui i tuoi dati di riferimento!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it-IT" sz="900" dirty="0"/>
              <a:t>Inserisci qui le tue condizioni promozionali!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A98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5867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Mayaba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AP71664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Amaca con struttura in legno, telo in poliestere 600D RPET personalizzabile a colori e 2 moschettoni in metallo.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3946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SuboBike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Handle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AP716661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000" dirty="0"/>
              <a:t>Borsa per manubrio da bicicletta con cerniera, in poliestere 600D RPET e cinghie regolabili in velcro. </a:t>
            </a:r>
            <a:endParaRPr lang="hu-HU" sz="1000"/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5547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Fanseat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Fold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66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Fascia in neoprene per occhiali da sole.</a:t>
            </a:r>
            <a: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Personalizzazione con stampa in sublimazione su tutta la superficie.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00804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it-IT" sz="19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Lasciati coinvolgere da una nuova attività</a:t>
            </a:r>
            <a:endParaRPr lang="en-GB" sz="19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489060"/>
            <a:ext cx="50543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it-IT" sz="1200" dirty="0">
                <a:solidFill>
                  <a:schemeClr val="bg1"/>
                </a:solidFill>
              </a:rPr>
              <a:t>L'estate è finalmente arrivata e il clima è perfetto per trascorrere il tempo libero all'aperto praticando le tue attività preferite, come andare in bicicletta o semplicemente rilassarti in spiaggia. Porta con te i nostri esclusivi prodotti per goderti al massimo ogni istante.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42667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Nissi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AP716645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Sgabello da spiaggia in legno con tessuto in poliestere 600D RPET stampato in sublimazione.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9" b="5739"/>
          <a:stretch/>
        </p:blipFill>
        <p:spPr>
          <a:xfrm>
            <a:off x="376818" y="11839559"/>
            <a:ext cx="1034651" cy="995534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0475" y="11804796"/>
            <a:ext cx="849491" cy="1018087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757" y="11960832"/>
            <a:ext cx="994433" cy="797138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r="10457"/>
          <a:stretch/>
        </p:blipFill>
        <p:spPr>
          <a:xfrm>
            <a:off x="4316596" y="11977241"/>
            <a:ext cx="1030412" cy="815133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783846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SuboBike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Handle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AP716661</a:t>
            </a:r>
            <a:br>
              <a:rPr lang="en-GB" sz="800" dirty="0"/>
            </a:br>
            <a:r>
              <a:rPr lang="it-IT" sz="1000" dirty="0"/>
              <a:t>Borsa per manubrio da bicicletta con cerniera, in poliestere 600D RPET e cinghie regolabili in velcro.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950984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CreaCard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AP716550 </a:t>
            </a:r>
            <a:br>
              <a:rPr lang="en-GB" sz="800" dirty="0"/>
            </a:br>
            <a:r>
              <a:rPr lang="it-IT" sz="1000" dirty="0">
                <a:ea typeface="Open Sans" panose="020B0606030504020204" pitchFamily="34" charset="0"/>
                <a:cs typeface="Open Sans" panose="020B0606030504020204" pitchFamily="34" charset="0"/>
              </a:rPr>
              <a:t>Mazzo da 54 carte da gioco francesi personalizzabili in cartoncino e scatola kraft.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A98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r="2411"/>
          <a:stretch/>
        </p:blipFill>
        <p:spPr>
          <a:xfrm>
            <a:off x="2885619" y="7293247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3256</TotalTime>
  <Words>230</Words>
  <Application>Microsoft Office PowerPoint</Application>
  <PresentationFormat>Egyéni</PresentationFormat>
  <Paragraphs>29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126</cp:revision>
  <cp:lastPrinted>2020-10-14T10:13:42Z</cp:lastPrinted>
  <dcterms:created xsi:type="dcterms:W3CDTF">2020-04-21T06:52:21Z</dcterms:created>
  <dcterms:modified xsi:type="dcterms:W3CDTF">2023-06-22T13:36:50Z</dcterms:modified>
  <cp:category/>
</cp:coreProperties>
</file>