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/>
        </p14:section>
        <p14:section name="Névtelen szakasz" id="{7ADAE1AA-C31F-42AA-8702-FDB5AD2C80E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D"/>
    <a:srgbClr val="D6C9FB"/>
    <a:srgbClr val="A98EF6"/>
    <a:srgbClr val="CE8EF6"/>
    <a:srgbClr val="FDE7ED"/>
    <a:srgbClr val="F8BACC"/>
    <a:srgbClr val="F06C92"/>
    <a:srgbClr val="F7659D"/>
    <a:srgbClr val="FBCAC5"/>
    <a:srgbClr val="F4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6" d="100"/>
          <a:sy n="86" d="100"/>
        </p:scale>
        <p:origin x="3444" y="-3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25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PrintCan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AP716426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neopreen koelerhoes voor 0,33 blikjes.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D6C9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Plaats</a:t>
            </a:r>
            <a:r>
              <a:rPr lang="hu-HU" sz="900" dirty="0"/>
              <a:t> </a:t>
            </a:r>
            <a:r>
              <a:rPr lang="hu-HU" sz="900" dirty="0" err="1"/>
              <a:t>hier</a:t>
            </a:r>
            <a:r>
              <a:rPr lang="hu-HU" sz="900" dirty="0"/>
              <a:t> </a:t>
            </a:r>
            <a:r>
              <a:rPr lang="hu-HU" sz="900" dirty="0" err="1"/>
              <a:t>uw</a:t>
            </a:r>
            <a:r>
              <a:rPr lang="hu-HU" sz="900" dirty="0"/>
              <a:t> </a:t>
            </a:r>
            <a:r>
              <a:rPr lang="hu-HU" sz="900" dirty="0" err="1"/>
              <a:t>promotievoorwaarden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Mayaba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hangmat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full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bedrukte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600D RPET polyester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stof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houten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frame.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/>
              <a:t>Custom made fietsstuurtas met ritssluiting van 600D RPET polyester met verstelbare klittenbandsluitingen.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Fanseat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Fold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66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zonnebrilriem van neopreen.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nl-NL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Begin aan een nieuw avontuur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Het is eindelijk zomer en het weer is perfect voor je favoriete buitenactiviteiten, zoals fietsen of relaxen op het strand.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Neem onze custom made accessoires mee om het meeste uit elke seconde te halen.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Nissi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houten strandkruk met sublimatie bedrukt 600D RPET polyester stof.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475" y="11804796"/>
            <a:ext cx="849491" cy="1018087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57" y="11960832"/>
            <a:ext cx="994433" cy="797138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0457"/>
          <a:stretch/>
        </p:blipFill>
        <p:spPr>
          <a:xfrm>
            <a:off x="4316596" y="11977241"/>
            <a:ext cx="1030412" cy="815133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800" dirty="0"/>
            </a:br>
            <a:r>
              <a:rPr lang="nl-NL" sz="1000" dirty="0"/>
              <a:t>Custom made fietsstuurtas met ritssluiting van 600D RPET polyester met verstelbare klittenbandsluitingen.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CreaCard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AP716550 </a:t>
            </a:r>
            <a:br>
              <a:rPr lang="en-GB" sz="800" dirty="0"/>
            </a:b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Franse speelkaarten van kraftpapier in kraftpapieren doos.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3257</TotalTime>
  <Words>174</Words>
  <Application>Microsoft Office PowerPoint</Application>
  <PresentationFormat>Egyéni</PresentationFormat>
  <Paragraphs>28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125</cp:revision>
  <cp:lastPrinted>2020-10-14T10:13:42Z</cp:lastPrinted>
  <dcterms:created xsi:type="dcterms:W3CDTF">2020-04-21T06:52:21Z</dcterms:created>
  <dcterms:modified xsi:type="dcterms:W3CDTF">2023-06-22T13:27:27Z</dcterms:modified>
  <cp:category/>
</cp:coreProperties>
</file>