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/>
        </p14:section>
        <p14:section name="Névtelen szakasz" id="{7ADAE1AA-C31F-42AA-8702-FDB5AD2C80E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FD"/>
    <a:srgbClr val="D6C9FB"/>
    <a:srgbClr val="A98EF6"/>
    <a:srgbClr val="CE8EF6"/>
    <a:srgbClr val="FDE7ED"/>
    <a:srgbClr val="F8BACC"/>
    <a:srgbClr val="F06C92"/>
    <a:srgbClr val="F7659D"/>
    <a:srgbClr val="FBCAC5"/>
    <a:srgbClr val="F4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8" d="100"/>
          <a:sy n="98" d="100"/>
        </p:scale>
        <p:origin x="3216" y="-26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25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PrintCan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AP716426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Personalizowane, neoprenowe etui na standardową puszkę 0,33 L.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398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D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D6C9F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Tutaj umieść swoje warunki promocji!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Mayaba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 hamak z poliestru 600D RPET z nadrukiem w full kolorze i drewnianą ramą.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/>
              <a:t>Personalizowana, zapinana na zamek torba rowerowa na kierownicę z poliestru 600D RPET z regulowanymi paskami na rzepy.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Fanseat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Fold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66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Personalizowany, neoprenowy pasek do okularów.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Rozpocznij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nową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przygodę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3128" y="4550450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Lato w końcu nadeszło, a pogoda jest idealna do spędzania czasu na świeżym powietrzu z ulubionymi zajęciami, takimi jak jazda na rowerze lub relaks na plaży. Zabierz ze sobą nasze personalizowane akcesoria, aby jak najlepiej wykorzystać każdą sekundę.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Nissi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Drewniany stołek plażowy z tkaniną poliestrową 600D RPET z nadrukiem sublimacyjnym.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b="5739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475" y="11804796"/>
            <a:ext cx="849491" cy="1018087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757" y="11960832"/>
            <a:ext cx="994433" cy="797138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10457"/>
          <a:stretch/>
        </p:blipFill>
        <p:spPr>
          <a:xfrm>
            <a:off x="4316596" y="11977241"/>
            <a:ext cx="1030412" cy="815133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SuboBike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Handle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AP716661</a:t>
            </a:r>
            <a:br>
              <a:rPr lang="en-GB" sz="800" dirty="0"/>
            </a:br>
            <a:r>
              <a:rPr lang="pl-PL" sz="1000" dirty="0"/>
              <a:t>Personalizowana, zapinana na zamek torba rowerowa na kierownicę z poliestru 600D RPET z regulowanymi paskami na rzepy.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CreaCard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AP716550 </a:t>
            </a:r>
            <a:br>
              <a:rPr lang="en-GB" sz="800" dirty="0"/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Personalizowane klasyczna karty do gry z papieru typu kraft w pudełku</a:t>
            </a:r>
            <a:r>
              <a:rPr lang="pl-PL" sz="100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A98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3259</TotalTime>
  <Words>197</Words>
  <Application>Microsoft Office PowerPoint</Application>
  <PresentationFormat>Egyéni</PresentationFormat>
  <Paragraphs>29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126</cp:revision>
  <cp:lastPrinted>2020-10-14T10:13:42Z</cp:lastPrinted>
  <dcterms:created xsi:type="dcterms:W3CDTF">2020-04-21T06:52:21Z</dcterms:created>
  <dcterms:modified xsi:type="dcterms:W3CDTF">2023-06-22T13:25:44Z</dcterms:modified>
  <cp:category/>
</cp:coreProperties>
</file>