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</p:sldIdLst>
  <p:sldSz cx="5759450" cy="16559213"/>
  <p:notesSz cx="6881813" cy="96615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évtelen szakasz" id="{365995DA-00A8-451C-8F2E-9708BBEF129C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E7ED"/>
    <a:srgbClr val="F8BACC"/>
    <a:srgbClr val="F06C92"/>
    <a:srgbClr val="F7659D"/>
    <a:srgbClr val="FBCAC5"/>
    <a:srgbClr val="F47568"/>
    <a:srgbClr val="F5C2A5"/>
    <a:srgbClr val="EF9B6D"/>
    <a:srgbClr val="42DE89"/>
    <a:srgbClr val="8EEA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12" autoAdjust="0"/>
    <p:restoredTop sz="96240" autoAdjust="0"/>
  </p:normalViewPr>
  <p:slideViewPr>
    <p:cSldViewPr snapToGrid="0">
      <p:cViewPr>
        <p:scale>
          <a:sx n="75" d="100"/>
          <a:sy n="75" d="100"/>
        </p:scale>
        <p:origin x="3630" y="-29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2710039"/>
            <a:ext cx="4895533" cy="5765059"/>
          </a:xfrm>
        </p:spPr>
        <p:txBody>
          <a:bodyPr anchor="b"/>
          <a:lstStyle>
            <a:lvl1pPr algn="ctr"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9931" y="8697421"/>
            <a:ext cx="4319588" cy="3997975"/>
          </a:xfrm>
        </p:spPr>
        <p:txBody>
          <a:bodyPr/>
          <a:lstStyle>
            <a:lvl1pPr marL="0" indent="0" algn="ctr">
              <a:buNone/>
              <a:defRPr sz="1512"/>
            </a:lvl1pPr>
            <a:lvl2pPr marL="287990" indent="0" algn="ctr">
              <a:buNone/>
              <a:defRPr sz="1260"/>
            </a:lvl2pPr>
            <a:lvl3pPr marL="575981" indent="0" algn="ctr">
              <a:buNone/>
              <a:defRPr sz="1134"/>
            </a:lvl3pPr>
            <a:lvl4pPr marL="863971" indent="0" algn="ctr">
              <a:buNone/>
              <a:defRPr sz="1008"/>
            </a:lvl4pPr>
            <a:lvl5pPr marL="1151961" indent="0" algn="ctr">
              <a:buNone/>
              <a:defRPr sz="1008"/>
            </a:lvl5pPr>
            <a:lvl6pPr marL="1439951" indent="0" algn="ctr">
              <a:buNone/>
              <a:defRPr sz="1008"/>
            </a:lvl6pPr>
            <a:lvl7pPr marL="1727942" indent="0" algn="ctr">
              <a:buNone/>
              <a:defRPr sz="1008"/>
            </a:lvl7pPr>
            <a:lvl8pPr marL="2015932" indent="0" algn="ctr">
              <a:buNone/>
              <a:defRPr sz="1008"/>
            </a:lvl8pPr>
            <a:lvl9pPr marL="2303922" indent="0" algn="ctr">
              <a:buNone/>
              <a:defRPr sz="1008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2023. 06. 22.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84529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2023. 06. 22.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86162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21607" y="881625"/>
            <a:ext cx="1241881" cy="1403316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963" y="881625"/>
            <a:ext cx="3653651" cy="1403316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2023. 06. 22.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46387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2023. 06. 22.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14544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963" y="4128309"/>
            <a:ext cx="4967526" cy="6888171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963" y="11081645"/>
            <a:ext cx="4967526" cy="3622327"/>
          </a:xfrm>
        </p:spPr>
        <p:txBody>
          <a:bodyPr/>
          <a:lstStyle>
            <a:lvl1pPr marL="0" indent="0">
              <a:buNone/>
              <a:defRPr sz="1512">
                <a:solidFill>
                  <a:schemeClr val="tx1"/>
                </a:solidFill>
              </a:defRPr>
            </a:lvl1pPr>
            <a:lvl2pPr marL="28799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2pPr>
            <a:lvl3pPr marL="575981" indent="0">
              <a:buNone/>
              <a:defRPr sz="1134">
                <a:solidFill>
                  <a:schemeClr val="tx1">
                    <a:tint val="75000"/>
                  </a:schemeClr>
                </a:solidFill>
              </a:defRPr>
            </a:lvl3pPr>
            <a:lvl4pPr marL="86397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4pPr>
            <a:lvl5pPr marL="115196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5pPr>
            <a:lvl6pPr marL="143995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6pPr>
            <a:lvl7pPr marL="172794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7pPr>
            <a:lvl8pPr marL="201593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8pPr>
            <a:lvl9pPr marL="230392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2023. 06. 22.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27817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962" y="4408124"/>
            <a:ext cx="2447766" cy="10506669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15722" y="4408124"/>
            <a:ext cx="2447766" cy="10506669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2023. 06. 22.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23300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881629"/>
            <a:ext cx="4967526" cy="3200682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6713" y="4059308"/>
            <a:ext cx="2436517" cy="1989404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713" y="6048713"/>
            <a:ext cx="2436517" cy="889674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5722" y="4059308"/>
            <a:ext cx="2448516" cy="1989404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15722" y="6048713"/>
            <a:ext cx="2448516" cy="889674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2023. 06. 22.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41016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2023. 06. 22.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81772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2023. 06. 22.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65755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1103948"/>
            <a:ext cx="1857573" cy="3863816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8516" y="2384224"/>
            <a:ext cx="2915722" cy="11767774"/>
          </a:xfrm>
        </p:spPr>
        <p:txBody>
          <a:bodyPr/>
          <a:lstStyle>
            <a:lvl1pPr>
              <a:defRPr sz="2016"/>
            </a:lvl1pPr>
            <a:lvl2pPr>
              <a:defRPr sz="1764"/>
            </a:lvl2pPr>
            <a:lvl3pPr>
              <a:defRPr sz="1512"/>
            </a:lvl3pPr>
            <a:lvl4pPr>
              <a:defRPr sz="1260"/>
            </a:lvl4pPr>
            <a:lvl5pPr>
              <a:defRPr sz="1260"/>
            </a:lvl5pPr>
            <a:lvl6pPr>
              <a:defRPr sz="1260"/>
            </a:lvl6pPr>
            <a:lvl7pPr>
              <a:defRPr sz="1260"/>
            </a:lvl7pPr>
            <a:lvl8pPr>
              <a:defRPr sz="1260"/>
            </a:lvl8pPr>
            <a:lvl9pPr>
              <a:defRPr sz="126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4967764"/>
            <a:ext cx="1857573" cy="9203397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2023. 06. 22.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76067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1103948"/>
            <a:ext cx="1857573" cy="3863816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48516" y="2384224"/>
            <a:ext cx="2915722" cy="11767774"/>
          </a:xfrm>
        </p:spPr>
        <p:txBody>
          <a:bodyPr anchor="t"/>
          <a:lstStyle>
            <a:lvl1pPr marL="0" indent="0">
              <a:buNone/>
              <a:defRPr sz="2016"/>
            </a:lvl1pPr>
            <a:lvl2pPr marL="287990" indent="0">
              <a:buNone/>
              <a:defRPr sz="1764"/>
            </a:lvl2pPr>
            <a:lvl3pPr marL="575981" indent="0">
              <a:buNone/>
              <a:defRPr sz="1512"/>
            </a:lvl3pPr>
            <a:lvl4pPr marL="863971" indent="0">
              <a:buNone/>
              <a:defRPr sz="1260"/>
            </a:lvl4pPr>
            <a:lvl5pPr marL="1151961" indent="0">
              <a:buNone/>
              <a:defRPr sz="1260"/>
            </a:lvl5pPr>
            <a:lvl6pPr marL="1439951" indent="0">
              <a:buNone/>
              <a:defRPr sz="1260"/>
            </a:lvl6pPr>
            <a:lvl7pPr marL="1727942" indent="0">
              <a:buNone/>
              <a:defRPr sz="1260"/>
            </a:lvl7pPr>
            <a:lvl8pPr marL="2015932" indent="0">
              <a:buNone/>
              <a:defRPr sz="1260"/>
            </a:lvl8pPr>
            <a:lvl9pPr marL="2303922" indent="0">
              <a:buNone/>
              <a:defRPr sz="126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4967764"/>
            <a:ext cx="1857573" cy="9203397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2023. 06. 22.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47782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962" y="881629"/>
            <a:ext cx="4967526" cy="32006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962" y="4408124"/>
            <a:ext cx="4967526" cy="105066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5962" y="15347941"/>
            <a:ext cx="1295876" cy="88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E4B7E-9976-4531-AE92-1F7086DE0894}" type="datetimeFigureOut">
              <a:rPr lang="hu-HU" smtClean="0"/>
              <a:t>2023. 06. 22.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7818" y="15347941"/>
            <a:ext cx="1943814" cy="88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67612" y="15347941"/>
            <a:ext cx="1295876" cy="88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95704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defTabSz="575981" rtl="0" eaLnBrk="1" latinLnBrk="0" hangingPunct="1">
        <a:lnSpc>
          <a:spcPct val="90000"/>
        </a:lnSpc>
        <a:spcBef>
          <a:spcPct val="0"/>
        </a:spcBef>
        <a:buNone/>
        <a:defRPr sz="27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3995" indent="-143995" algn="l" defTabSz="575981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1764" kern="1200">
          <a:solidFill>
            <a:schemeClr val="tx1"/>
          </a:solidFill>
          <a:latin typeface="+mn-lt"/>
          <a:ea typeface="+mn-ea"/>
          <a:cs typeface="+mn-cs"/>
        </a:defRPr>
      </a:lvl1pPr>
      <a:lvl2pPr marL="431985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2pPr>
      <a:lvl3pPr marL="71997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3pPr>
      <a:lvl4pPr marL="100796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29595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58394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87193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15992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44791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9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8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7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96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95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94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93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92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wmf"/><Relationship Id="rId7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5" Type="http://schemas.openxmlformats.org/officeDocument/2006/relationships/image" Target="../media/image3.jpg"/><Relationship Id="rId10" Type="http://schemas.openxmlformats.org/officeDocument/2006/relationships/image" Target="../media/image8.jpeg"/><Relationship Id="rId4" Type="http://schemas.openxmlformats.org/officeDocument/2006/relationships/hyperlink" Target="http://www.writeyourwebsitehere.com/" TargetMode="External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églalap 43">
            <a:extLst>
              <a:ext uri="{FF2B5EF4-FFF2-40B4-BE49-F238E27FC236}">
                <a16:creationId xmlns:a16="http://schemas.microsoft.com/office/drawing/2014/main" id="{B0B4DE51-1865-4B5D-8301-A084BE272E62}"/>
              </a:ext>
            </a:extLst>
          </p:cNvPr>
          <p:cNvSpPr/>
          <p:nvPr/>
        </p:nvSpPr>
        <p:spPr>
          <a:xfrm>
            <a:off x="-1337" y="7289723"/>
            <a:ext cx="2886956" cy="2019448"/>
          </a:xfrm>
          <a:prstGeom prst="rect">
            <a:avLst/>
          </a:prstGeom>
          <a:solidFill>
            <a:srgbClr val="FDE7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object 53">
            <a:extLst>
              <a:ext uri="{FF2B5EF4-FFF2-40B4-BE49-F238E27FC236}">
                <a16:creationId xmlns:a16="http://schemas.microsoft.com/office/drawing/2014/main" id="{0DBC307E-D06C-458A-A974-7367C41AB92E}"/>
              </a:ext>
            </a:extLst>
          </p:cNvPr>
          <p:cNvSpPr txBox="1"/>
          <p:nvPr/>
        </p:nvSpPr>
        <p:spPr>
          <a:xfrm>
            <a:off x="279652" y="7939736"/>
            <a:ext cx="2416521" cy="86972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CreaFelt</a:t>
            </a:r>
            <a:r>
              <a:rPr lang="hu-HU" sz="1200" b="1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Door</a:t>
            </a:r>
            <a:r>
              <a:rPr lang="hu-HU" sz="1200" b="1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AP716652</a:t>
            </a:r>
            <a:br>
              <a:rPr lang="en-GB" sz="800" dirty="0"/>
            </a:br>
            <a:r>
              <a:rPr lang="de-DE" sz="1000" dirty="0">
                <a:ea typeface="Open Sans" panose="020B0606030504020204" pitchFamily="34" charset="0"/>
                <a:cs typeface="Open Sans" panose="020B0606030504020204" pitchFamily="34" charset="0"/>
              </a:rPr>
              <a:t>Individueller Türhänger aus RPET Filz (mit RPET Label) mit vollfarbiger Bedruckung auf der Vorderseite. </a:t>
            </a:r>
            <a:endParaRPr lang="hu-HU" sz="10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AC9ABE28-5F0F-46A6-9D38-96EBD359D5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77" b="5398"/>
          <a:stretch/>
        </p:blipFill>
        <p:spPr>
          <a:xfrm>
            <a:off x="-2" y="797932"/>
            <a:ext cx="5759451" cy="3254755"/>
          </a:xfrm>
          <a:prstGeom prst="rect">
            <a:avLst/>
          </a:prstGeom>
        </p:spPr>
      </p:pic>
      <p:sp>
        <p:nvSpPr>
          <p:cNvPr id="2" name="Téglalap 1">
            <a:extLst>
              <a:ext uri="{FF2B5EF4-FFF2-40B4-BE49-F238E27FC236}">
                <a16:creationId xmlns:a16="http://schemas.microsoft.com/office/drawing/2014/main" id="{7A64F3B9-84F2-4FE9-A203-56B51BC14AE3}"/>
              </a:ext>
            </a:extLst>
          </p:cNvPr>
          <p:cNvSpPr/>
          <p:nvPr/>
        </p:nvSpPr>
        <p:spPr>
          <a:xfrm>
            <a:off x="2880329" y="5296726"/>
            <a:ext cx="2527127" cy="6026117"/>
          </a:xfrm>
          <a:prstGeom prst="rect">
            <a:avLst/>
          </a:prstGeom>
          <a:solidFill>
            <a:srgbClr val="FDE7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églalap 39">
            <a:extLst>
              <a:ext uri="{FF2B5EF4-FFF2-40B4-BE49-F238E27FC236}">
                <a16:creationId xmlns:a16="http://schemas.microsoft.com/office/drawing/2014/main" id="{4F93E318-638F-43C1-BA19-34ACC5C53181}"/>
              </a:ext>
            </a:extLst>
          </p:cNvPr>
          <p:cNvSpPr/>
          <p:nvPr/>
        </p:nvSpPr>
        <p:spPr>
          <a:xfrm>
            <a:off x="1" y="11313768"/>
            <a:ext cx="5771238" cy="3978822"/>
          </a:xfrm>
          <a:prstGeom prst="rect">
            <a:avLst/>
          </a:prstGeom>
          <a:solidFill>
            <a:srgbClr val="F8BACC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78">
              <a:highlight>
                <a:srgbClr val="C0C0C0"/>
              </a:highlight>
            </a:endParaRPr>
          </a:p>
        </p:txBody>
      </p:sp>
      <p:pic>
        <p:nvPicPr>
          <p:cNvPr id="42" name="Kép 41">
            <a:extLst>
              <a:ext uri="{FF2B5EF4-FFF2-40B4-BE49-F238E27FC236}">
                <a16:creationId xmlns:a16="http://schemas.microsoft.com/office/drawing/2014/main" id="{B4428236-23A4-48D3-9BD4-B9ECC3C3C2F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652" y="319423"/>
            <a:ext cx="1741336" cy="254170"/>
          </a:xfrm>
          <a:prstGeom prst="rect">
            <a:avLst/>
          </a:prstGeom>
        </p:spPr>
      </p:pic>
      <p:sp>
        <p:nvSpPr>
          <p:cNvPr id="45" name="object 4">
            <a:extLst>
              <a:ext uri="{FF2B5EF4-FFF2-40B4-BE49-F238E27FC236}">
                <a16:creationId xmlns:a16="http://schemas.microsoft.com/office/drawing/2014/main" id="{313339ED-29F1-432F-9848-E0C1AC0D8081}"/>
              </a:ext>
            </a:extLst>
          </p:cNvPr>
          <p:cNvSpPr txBox="1"/>
          <p:nvPr/>
        </p:nvSpPr>
        <p:spPr>
          <a:xfrm>
            <a:off x="2482036" y="328782"/>
            <a:ext cx="2897953" cy="198048"/>
          </a:xfrm>
          <a:prstGeom prst="rect">
            <a:avLst/>
          </a:prstGeom>
        </p:spPr>
        <p:txBody>
          <a:bodyPr vert="horz" wrap="square" lIns="0" tIns="13253" rIns="0" bIns="0" rtlCol="0">
            <a:spAutoFit/>
          </a:bodyPr>
          <a:lstStyle/>
          <a:p>
            <a:pPr marL="13248" algn="r">
              <a:spcBef>
                <a:spcPts val="104"/>
              </a:spcBef>
            </a:pPr>
            <a:r>
              <a:rPr lang="de-DE" sz="1200" spc="-5" dirty="0">
                <a:solidFill>
                  <a:srgbClr val="65656A"/>
                </a:solidFill>
                <a:cs typeface="OpenSans-Light"/>
              </a:rPr>
              <a:t>Geben Sie Ihre Kontaktdaten hier ein!</a:t>
            </a:r>
            <a:endParaRPr lang="en-GB" sz="1200" spc="-5" dirty="0">
              <a:solidFill>
                <a:srgbClr val="65656A"/>
              </a:solidFill>
              <a:cs typeface="OpenSans-Light"/>
            </a:endParaRPr>
          </a:p>
        </p:txBody>
      </p:sp>
      <p:sp>
        <p:nvSpPr>
          <p:cNvPr id="47" name="object 53">
            <a:extLst>
              <a:ext uri="{FF2B5EF4-FFF2-40B4-BE49-F238E27FC236}">
                <a16:creationId xmlns:a16="http://schemas.microsoft.com/office/drawing/2014/main" id="{FA564A64-71F0-4777-A2CD-4DA15187FD3E}"/>
              </a:ext>
            </a:extLst>
          </p:cNvPr>
          <p:cNvSpPr txBox="1"/>
          <p:nvPr/>
        </p:nvSpPr>
        <p:spPr>
          <a:xfrm>
            <a:off x="355949" y="15565884"/>
            <a:ext cx="5059342" cy="617676"/>
          </a:xfrm>
          <a:prstGeom prst="rect">
            <a:avLst/>
          </a:prstGeom>
        </p:spPr>
        <p:txBody>
          <a:bodyPr vert="horz" wrap="square" lIns="0" tIns="9277" rIns="0" bIns="0" rtlCol="0">
            <a:spAutoFit/>
          </a:bodyPr>
          <a:lstStyle/>
          <a:p>
            <a:pPr marL="13247" marR="5301">
              <a:lnSpc>
                <a:spcPct val="104200"/>
              </a:lnSpc>
              <a:spcBef>
                <a:spcPts val="73"/>
              </a:spcBef>
            </a:pPr>
            <a:r>
              <a:rPr lang="de-DE" sz="900" dirty="0"/>
              <a:t>Geben Sie Ihre Aktionskonditionen hier ein!</a:t>
            </a:r>
            <a:endParaRPr lang="en-GB" sz="900" dirty="0"/>
          </a:p>
          <a:p>
            <a:pPr marL="184693" marR="5301" indent="-171444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en-GB" sz="900" dirty="0">
                <a:latin typeface="Open Sans"/>
                <a:cs typeface="Open Sans"/>
              </a:rPr>
              <a:t>.......</a:t>
            </a:r>
          </a:p>
          <a:p>
            <a:pPr marL="184693" marR="5301" indent="-171444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en-GB" sz="900" dirty="0">
                <a:latin typeface="Open Sans"/>
                <a:cs typeface="Open Sans"/>
              </a:rPr>
              <a:t>.......</a:t>
            </a:r>
          </a:p>
          <a:p>
            <a:pPr marL="184693" marR="5301" indent="-171444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en-GB" sz="900" dirty="0">
                <a:latin typeface="Open Sans"/>
                <a:cs typeface="Open Sans"/>
              </a:rPr>
              <a:t>.......</a:t>
            </a:r>
          </a:p>
        </p:txBody>
      </p:sp>
      <p:sp>
        <p:nvSpPr>
          <p:cNvPr id="48" name="object 2">
            <a:extLst>
              <a:ext uri="{FF2B5EF4-FFF2-40B4-BE49-F238E27FC236}">
                <a16:creationId xmlns:a16="http://schemas.microsoft.com/office/drawing/2014/main" id="{EA1C7A6B-34C1-483C-A8B4-D71C8DA25A24}"/>
              </a:ext>
            </a:extLst>
          </p:cNvPr>
          <p:cNvSpPr txBox="1"/>
          <p:nvPr/>
        </p:nvSpPr>
        <p:spPr>
          <a:xfrm>
            <a:off x="358383" y="16266795"/>
            <a:ext cx="5049079" cy="166713"/>
          </a:xfrm>
          <a:prstGeom prst="rect">
            <a:avLst/>
          </a:prstGeom>
        </p:spPr>
        <p:txBody>
          <a:bodyPr vert="horz" wrap="square" lIns="0" tIns="12701" rIns="0" bIns="0" rtlCol="0">
            <a:spAutoFit/>
          </a:bodyPr>
          <a:lstStyle>
            <a:defPPr>
              <a:defRPr lang="en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699" algn="ctr">
              <a:spcBef>
                <a:spcPts val="101"/>
              </a:spcBef>
            </a:pPr>
            <a:r>
              <a:rPr lang="en-GB" sz="1000" b="1" dirty="0">
                <a:cs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www.WriteYourWebsiteHere.com</a:t>
            </a:r>
            <a:r>
              <a:rPr lang="en-GB" sz="1000" b="1" dirty="0">
                <a:cs typeface="Open Sans"/>
              </a:rPr>
              <a:t> </a:t>
            </a:r>
          </a:p>
        </p:txBody>
      </p:sp>
      <p:sp>
        <p:nvSpPr>
          <p:cNvPr id="38" name="Téglalap 37">
            <a:extLst>
              <a:ext uri="{FF2B5EF4-FFF2-40B4-BE49-F238E27FC236}">
                <a16:creationId xmlns:a16="http://schemas.microsoft.com/office/drawing/2014/main" id="{A1024572-6659-405E-A938-685E76E3AC3A}"/>
              </a:ext>
            </a:extLst>
          </p:cNvPr>
          <p:cNvSpPr/>
          <p:nvPr/>
        </p:nvSpPr>
        <p:spPr>
          <a:xfrm>
            <a:off x="1" y="3810630"/>
            <a:ext cx="5759451" cy="1486096"/>
          </a:xfrm>
          <a:prstGeom prst="rect">
            <a:avLst/>
          </a:prstGeom>
          <a:solidFill>
            <a:srgbClr val="F06C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object 53">
            <a:extLst>
              <a:ext uri="{FF2B5EF4-FFF2-40B4-BE49-F238E27FC236}">
                <a16:creationId xmlns:a16="http://schemas.microsoft.com/office/drawing/2014/main" id="{B0C5129F-BC65-4F37-9E5F-1266AACD2AAE}"/>
              </a:ext>
            </a:extLst>
          </p:cNvPr>
          <p:cNvSpPr txBox="1"/>
          <p:nvPr/>
        </p:nvSpPr>
        <p:spPr>
          <a:xfrm>
            <a:off x="1653355" y="13004944"/>
            <a:ext cx="1213200" cy="139467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Cobid</a:t>
            </a: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hu-HU" sz="1200" b="1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AP716649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de-DE" sz="1000" dirty="0">
                <a:ea typeface="Open Sans" panose="020B0606030504020204" pitchFamily="34" charset="0"/>
                <a:cs typeface="Open Sans" panose="020B0606030504020204" pitchFamily="34" charset="0"/>
              </a:rPr>
              <a:t>Individuelle </a:t>
            </a:r>
            <a:r>
              <a:rPr lang="de-DE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Gepäckorganizer</a:t>
            </a:r>
            <a:r>
              <a:rPr lang="de-DE" sz="1000" dirty="0">
                <a:ea typeface="Open Sans" panose="020B0606030504020204" pitchFamily="34" charset="0"/>
                <a:cs typeface="Open Sans" panose="020B0606030504020204" pitchFamily="34" charset="0"/>
              </a:rPr>
              <a:t> mit Reißverschluss und vollflächigem Sublimationsdruck. </a:t>
            </a: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22" name="object 53">
            <a:extLst>
              <a:ext uri="{FF2B5EF4-FFF2-40B4-BE49-F238E27FC236}">
                <a16:creationId xmlns:a16="http://schemas.microsoft.com/office/drawing/2014/main" id="{C1B327A5-785B-4795-8034-AF4A30C2D105}"/>
              </a:ext>
            </a:extLst>
          </p:cNvPr>
          <p:cNvSpPr txBox="1"/>
          <p:nvPr/>
        </p:nvSpPr>
        <p:spPr>
          <a:xfrm>
            <a:off x="4256148" y="13004500"/>
            <a:ext cx="1254921" cy="17659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SuboShop</a:t>
            </a:r>
            <a:r>
              <a:rPr lang="hu-HU" sz="1200" b="1" dirty="0">
                <a:ea typeface="Open Sans" panose="020B0606030504020204" pitchFamily="34" charset="0"/>
                <a:cs typeface="Open Sans" panose="020B0606030504020204" pitchFamily="34" charset="0"/>
              </a:rPr>
              <a:t> Playa </a:t>
            </a:r>
            <a:r>
              <a:rPr lang="hu-HU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Zip</a:t>
            </a:r>
            <a:endParaRPr lang="hu-HU" sz="1200" b="1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hu-HU" sz="1200" dirty="0">
                <a:ea typeface="Open Sans" panose="020B0606030504020204" pitchFamily="34" charset="0"/>
                <a:cs typeface="Open Sans" panose="020B0606030504020204" pitchFamily="34" charset="0"/>
              </a:rPr>
              <a:t>AP716665</a:t>
            </a:r>
            <a:br>
              <a:rPr lang="en-GB" sz="14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e-DE" sz="1000" dirty="0">
                <a:ea typeface="Open Sans" panose="020B0606030504020204" pitchFamily="34" charset="0"/>
                <a:cs typeface="Open Sans" panose="020B0606030504020204" pitchFamily="34" charset="0"/>
              </a:rPr>
              <a:t>Individuelle Strandtasche aus 600D RPET Polyester (inkl. RPET Label) mit Reißverschluss und langen Henkeln. </a:t>
            </a:r>
            <a:endParaRPr lang="hu-HU" sz="10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23" name="object 53">
            <a:extLst>
              <a:ext uri="{FF2B5EF4-FFF2-40B4-BE49-F238E27FC236}">
                <a16:creationId xmlns:a16="http://schemas.microsoft.com/office/drawing/2014/main" id="{36139849-BDE2-4B39-BBE3-E9FBCF331AFD}"/>
              </a:ext>
            </a:extLst>
          </p:cNvPr>
          <p:cNvSpPr txBox="1"/>
          <p:nvPr/>
        </p:nvSpPr>
        <p:spPr>
          <a:xfrm>
            <a:off x="2951536" y="13004499"/>
            <a:ext cx="1213200" cy="187480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CreaFelt</a:t>
            </a:r>
            <a:r>
              <a:rPr lang="hu-HU" sz="1200" b="1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Folder</a:t>
            </a:r>
            <a:endParaRPr lang="hu-HU" sz="1200" b="1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AP716664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de-DE" sz="1000" dirty="0">
                <a:ea typeface="Open Sans" panose="020B0606030504020204" pitchFamily="34" charset="0"/>
                <a:cs typeface="Open Sans" panose="020B0606030504020204" pitchFamily="34" charset="0"/>
              </a:rPr>
              <a:t>Individuelle A4 Dokumentenmappe aus RPET Filz (inkl. RPET Label) mit vollfarbiger Bedruckung auf der Vorderseite mit Druckknopfverschluss. </a:t>
            </a:r>
            <a:b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49" name="object 57">
            <a:extLst>
              <a:ext uri="{FF2B5EF4-FFF2-40B4-BE49-F238E27FC236}">
                <a16:creationId xmlns:a16="http://schemas.microsoft.com/office/drawing/2014/main" id="{2B4D8677-DF4D-49ED-A4A8-D5230E57C3B8}"/>
              </a:ext>
            </a:extLst>
          </p:cNvPr>
          <p:cNvSpPr txBox="1"/>
          <p:nvPr/>
        </p:nvSpPr>
        <p:spPr>
          <a:xfrm>
            <a:off x="335827" y="4015446"/>
            <a:ext cx="5231417" cy="289711"/>
          </a:xfrm>
          <a:prstGeom prst="rect">
            <a:avLst/>
          </a:prstGeom>
        </p:spPr>
        <p:txBody>
          <a:bodyPr vert="horz" wrap="square" lIns="0" tIns="12589" rIns="0" bIns="0" rtlCol="0">
            <a:spAutoFit/>
          </a:bodyPr>
          <a:lstStyle/>
          <a:p>
            <a:pPr marL="13248" marR="5300">
              <a:spcBef>
                <a:spcPts val="101"/>
              </a:spcBef>
            </a:pPr>
            <a:r>
              <a:rPr lang="de-DE" b="1" cap="all" spc="15" dirty="0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Mach Deine Marke zum besten Reisebegleiter</a:t>
            </a:r>
            <a:endParaRPr lang="en-GB" b="1" cap="all" spc="15" dirty="0">
              <a:solidFill>
                <a:schemeClr val="bg1"/>
              </a:solidFill>
              <a:latin typeface="Ropa Mix Pro" panose="020B0504020101010102" pitchFamily="34" charset="0"/>
              <a:cs typeface="Ropa Mix Pro" panose="020B0504020101010102" pitchFamily="34" charset="0"/>
            </a:endParaRP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B07B6CA7-1391-4A5F-8F33-2C7C19CFA42B}"/>
              </a:ext>
            </a:extLst>
          </p:cNvPr>
          <p:cNvSpPr txBox="1"/>
          <p:nvPr/>
        </p:nvSpPr>
        <p:spPr>
          <a:xfrm>
            <a:off x="352559" y="4491096"/>
            <a:ext cx="5054328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Bewerbe Dein Unternehmen auf der ganzen Welt indem Du Reiseartikel mit Deinem Unternehmensidentität verschenkst.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de-DE" sz="1200" dirty="0">
                <a:solidFill>
                  <a:schemeClr val="bg1"/>
                </a:solidFill>
              </a:rPr>
              <a:t>Unsere BE CREATIVE Artikel bieten ein hohes Maß an Individualisierungsmöglichkeiten, bleiben dabei aber nützlich und praktisch.</a:t>
            </a:r>
            <a:endParaRPr lang="en-GB" sz="1000" dirty="0">
              <a:solidFill>
                <a:srgbClr val="9F5927"/>
              </a:solidFill>
            </a:endParaRPr>
          </a:p>
        </p:txBody>
      </p:sp>
      <p:sp>
        <p:nvSpPr>
          <p:cNvPr id="15" name="Téglalap 14">
            <a:extLst>
              <a:ext uri="{FF2B5EF4-FFF2-40B4-BE49-F238E27FC236}">
                <a16:creationId xmlns:a16="http://schemas.microsoft.com/office/drawing/2014/main" id="{C8FAD844-A055-440B-BA9E-3EFC43D54E3A}"/>
              </a:ext>
            </a:extLst>
          </p:cNvPr>
          <p:cNvSpPr/>
          <p:nvPr/>
        </p:nvSpPr>
        <p:spPr>
          <a:xfrm>
            <a:off x="348113" y="11724606"/>
            <a:ext cx="1151310" cy="1178949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Téglalap 50">
            <a:extLst>
              <a:ext uri="{FF2B5EF4-FFF2-40B4-BE49-F238E27FC236}">
                <a16:creationId xmlns:a16="http://schemas.microsoft.com/office/drawing/2014/main" id="{2B2351E0-9608-4980-A1F3-5748DBA2F384}"/>
              </a:ext>
            </a:extLst>
          </p:cNvPr>
          <p:cNvSpPr/>
          <p:nvPr/>
        </p:nvSpPr>
        <p:spPr>
          <a:xfrm>
            <a:off x="1653355" y="11724605"/>
            <a:ext cx="1151310" cy="1184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Téglalap 51">
            <a:extLst>
              <a:ext uri="{FF2B5EF4-FFF2-40B4-BE49-F238E27FC236}">
                <a16:creationId xmlns:a16="http://schemas.microsoft.com/office/drawing/2014/main" id="{BD638168-A5B9-465F-8F4B-0AB90C81615F}"/>
              </a:ext>
            </a:extLst>
          </p:cNvPr>
          <p:cNvSpPr/>
          <p:nvPr/>
        </p:nvSpPr>
        <p:spPr>
          <a:xfrm>
            <a:off x="2951536" y="11724606"/>
            <a:ext cx="1151310" cy="1178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Téglalap 52">
            <a:extLst>
              <a:ext uri="{FF2B5EF4-FFF2-40B4-BE49-F238E27FC236}">
                <a16:creationId xmlns:a16="http://schemas.microsoft.com/office/drawing/2014/main" id="{3D9F2999-06B0-4F2E-87A3-B26DD4A77943}"/>
              </a:ext>
            </a:extLst>
          </p:cNvPr>
          <p:cNvSpPr/>
          <p:nvPr/>
        </p:nvSpPr>
        <p:spPr>
          <a:xfrm>
            <a:off x="4256147" y="11724606"/>
            <a:ext cx="1151310" cy="1178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bject 53">
            <a:extLst>
              <a:ext uri="{FF2B5EF4-FFF2-40B4-BE49-F238E27FC236}">
                <a16:creationId xmlns:a16="http://schemas.microsoft.com/office/drawing/2014/main" id="{511B26E6-0E23-46BF-A43A-49286C7D5F77}"/>
              </a:ext>
            </a:extLst>
          </p:cNvPr>
          <p:cNvSpPr txBox="1"/>
          <p:nvPr/>
        </p:nvSpPr>
        <p:spPr>
          <a:xfrm>
            <a:off x="355788" y="13004943"/>
            <a:ext cx="1212463" cy="174676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BagSave</a:t>
            </a:r>
            <a:r>
              <a:rPr lang="hu-HU" sz="1200" b="1" dirty="0">
                <a:ea typeface="Open Sans" panose="020B0606030504020204" pitchFamily="34" charset="0"/>
                <a:cs typeface="Open Sans" panose="020B0606030504020204" pitchFamily="34" charset="0"/>
              </a:rPr>
              <a:t> L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AP71</a:t>
            </a:r>
            <a:r>
              <a:rPr lang="hu-HU" sz="1200" dirty="0">
                <a:ea typeface="Open Sans" panose="020B0606030504020204" pitchFamily="34" charset="0"/>
                <a:cs typeface="Open Sans" panose="020B0606030504020204" pitchFamily="34" charset="0"/>
              </a:rPr>
              <a:t>6533</a:t>
            </a:r>
            <a:endParaRPr lang="en-GB" sz="12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de-DE" sz="1000" dirty="0">
                <a:ea typeface="Open Sans" panose="020B0606030504020204" pitchFamily="34" charset="0"/>
                <a:cs typeface="Open Sans" panose="020B0606030504020204" pitchFamily="34" charset="0"/>
              </a:rPr>
              <a:t>Individuelle Gepäckhülle aus Polyester mit Klettverschluss. Passend für große Koffer von bis zu 50x70x30 cm.</a:t>
            </a:r>
            <a:endParaRPr lang="hu-HU" sz="10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E14B37C3-5436-4A03-ACC8-FF90E37B41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99437" y="11974714"/>
            <a:ext cx="1059146" cy="705815"/>
          </a:xfrm>
          <a:prstGeom prst="rect">
            <a:avLst/>
          </a:prstGeom>
        </p:spPr>
      </p:pic>
      <p:pic>
        <p:nvPicPr>
          <p:cNvPr id="31" name="Kép 30">
            <a:extLst>
              <a:ext uri="{FF2B5EF4-FFF2-40B4-BE49-F238E27FC236}">
                <a16:creationId xmlns:a16="http://schemas.microsoft.com/office/drawing/2014/main" id="{67D965C2-F324-433A-A90B-F1C5B7556A1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13" t="-1421" r="12513" b="1421"/>
          <a:stretch/>
        </p:blipFill>
        <p:spPr>
          <a:xfrm>
            <a:off x="3039741" y="11851490"/>
            <a:ext cx="981330" cy="927847"/>
          </a:xfrm>
          <a:prstGeom prst="rect">
            <a:avLst/>
          </a:prstGeom>
        </p:spPr>
      </p:pic>
      <p:pic>
        <p:nvPicPr>
          <p:cNvPr id="33" name="Kép 32">
            <a:extLst>
              <a:ext uri="{FF2B5EF4-FFF2-40B4-BE49-F238E27FC236}">
                <a16:creationId xmlns:a16="http://schemas.microsoft.com/office/drawing/2014/main" id="{73C05CB6-55EC-4B9D-ADB0-2F77C4EFCED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94" r="22694"/>
          <a:stretch/>
        </p:blipFill>
        <p:spPr>
          <a:xfrm>
            <a:off x="4444400" y="11826672"/>
            <a:ext cx="814038" cy="993331"/>
          </a:xfrm>
          <a:prstGeom prst="rect">
            <a:avLst/>
          </a:prstGeom>
        </p:spPr>
      </p:pic>
      <p:sp>
        <p:nvSpPr>
          <p:cNvPr id="58" name="object 53">
            <a:extLst>
              <a:ext uri="{FF2B5EF4-FFF2-40B4-BE49-F238E27FC236}">
                <a16:creationId xmlns:a16="http://schemas.microsoft.com/office/drawing/2014/main" id="{5A94F584-E6D6-4CA2-8CF1-15C8BD6F2D68}"/>
              </a:ext>
            </a:extLst>
          </p:cNvPr>
          <p:cNvSpPr txBox="1"/>
          <p:nvPr/>
        </p:nvSpPr>
        <p:spPr>
          <a:xfrm>
            <a:off x="3029346" y="5783846"/>
            <a:ext cx="2229092" cy="102976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hu-HU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SuboBag</a:t>
            </a:r>
            <a:r>
              <a:rPr lang="hu-HU" sz="1200" b="1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Cross</a:t>
            </a:r>
            <a:r>
              <a:rPr lang="en-GB" sz="12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AP716657</a:t>
            </a:r>
            <a:br>
              <a:rPr lang="en-GB" sz="800" dirty="0"/>
            </a:br>
            <a:r>
              <a:rPr lang="de-DE" sz="1000" dirty="0"/>
              <a:t>Individuelle, vertikale </a:t>
            </a:r>
            <a:r>
              <a:rPr lang="de-DE" sz="1000" dirty="0" err="1"/>
              <a:t>Umhängertasche</a:t>
            </a:r>
            <a:r>
              <a:rPr lang="de-DE" sz="1000" dirty="0"/>
              <a:t> aus 600D RPET Polyester (mit RPET Label) mit einem Reißverschlussfach und einer Vordertasche. </a:t>
            </a:r>
            <a:endParaRPr lang="hu-HU" sz="1000" dirty="0"/>
          </a:p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62" name="object 53">
            <a:extLst>
              <a:ext uri="{FF2B5EF4-FFF2-40B4-BE49-F238E27FC236}">
                <a16:creationId xmlns:a16="http://schemas.microsoft.com/office/drawing/2014/main" id="{586ECBBA-D638-442D-9252-BA3819EE5F04}"/>
              </a:ext>
            </a:extLst>
          </p:cNvPr>
          <p:cNvSpPr txBox="1"/>
          <p:nvPr/>
        </p:nvSpPr>
        <p:spPr>
          <a:xfrm>
            <a:off x="3029346" y="9950984"/>
            <a:ext cx="2229092" cy="86972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SuitSave</a:t>
            </a:r>
            <a:r>
              <a:rPr lang="hu-HU" sz="1200" b="1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AP716667</a:t>
            </a:r>
            <a:br>
              <a:rPr lang="en-GB" sz="800" dirty="0"/>
            </a:br>
            <a:r>
              <a:rPr lang="de-DE" sz="1000" dirty="0">
                <a:ea typeface="Open Sans" panose="020B0606030504020204" pitchFamily="34" charset="0"/>
                <a:cs typeface="Open Sans" panose="020B0606030504020204" pitchFamily="34" charset="0"/>
              </a:rPr>
              <a:t>Individueller Kleidersack aus 190T RPET Polyester (mit RPET Label) mit Reißverschluss. </a:t>
            </a:r>
            <a:endParaRPr lang="hu-HU" sz="10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55" name="Téglalap 54">
            <a:extLst>
              <a:ext uri="{FF2B5EF4-FFF2-40B4-BE49-F238E27FC236}">
                <a16:creationId xmlns:a16="http://schemas.microsoft.com/office/drawing/2014/main" id="{3696A979-498F-4597-B1D7-52B5FF87A4D7}"/>
              </a:ext>
            </a:extLst>
          </p:cNvPr>
          <p:cNvSpPr/>
          <p:nvPr/>
        </p:nvSpPr>
        <p:spPr>
          <a:xfrm>
            <a:off x="1443" y="15027485"/>
            <a:ext cx="5758006" cy="361234"/>
          </a:xfrm>
          <a:prstGeom prst="rect">
            <a:avLst/>
          </a:prstGeom>
          <a:solidFill>
            <a:srgbClr val="F06C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E46E78"/>
              </a:solidFill>
            </a:endParaRPr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7022A629-9DE0-9932-9449-88D55505DBE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1" r="2411"/>
          <a:stretch/>
        </p:blipFill>
        <p:spPr>
          <a:xfrm>
            <a:off x="2885619" y="7293247"/>
            <a:ext cx="2873830" cy="2012400"/>
          </a:xfrm>
          <a:prstGeom prst="rect">
            <a:avLst/>
          </a:prstGeom>
        </p:spPr>
      </p:pic>
      <p:pic>
        <p:nvPicPr>
          <p:cNvPr id="14" name="Kép 13">
            <a:extLst>
              <a:ext uri="{FF2B5EF4-FFF2-40B4-BE49-F238E27FC236}">
                <a16:creationId xmlns:a16="http://schemas.microsoft.com/office/drawing/2014/main" id="{DD6D1123-DFE6-15B7-14AC-C0D561C7A6B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4" b="1564"/>
          <a:stretch/>
        </p:blipFill>
        <p:spPr>
          <a:xfrm>
            <a:off x="279652" y="9309211"/>
            <a:ext cx="2605967" cy="2012400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F879DB71-9FF9-2F22-3A2E-67894444738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9" r="6829"/>
          <a:stretch/>
        </p:blipFill>
        <p:spPr>
          <a:xfrm>
            <a:off x="279652" y="5293068"/>
            <a:ext cx="2605967" cy="2011325"/>
          </a:xfrm>
          <a:prstGeom prst="rect">
            <a:avLst/>
          </a:prstGeom>
        </p:spPr>
      </p:pic>
      <p:pic>
        <p:nvPicPr>
          <p:cNvPr id="5" name="Kép 4" descr="A képen Poggyász és táskák, bőrönd, táska, kiegészítő látható&#10;&#10;Automatikusan generált leírás">
            <a:extLst>
              <a:ext uri="{FF2B5EF4-FFF2-40B4-BE49-F238E27FC236}">
                <a16:creationId xmlns:a16="http://schemas.microsoft.com/office/drawing/2014/main" id="{51C23524-EBEE-0FDC-E98F-313F9FE7849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96" y="11741648"/>
            <a:ext cx="676907" cy="1103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906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2801</TotalTime>
  <Words>216</Words>
  <Application>Microsoft Office PowerPoint</Application>
  <PresentationFormat>Egyéni</PresentationFormat>
  <Paragraphs>27</Paragraphs>
  <Slides>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Open Sans</vt:lpstr>
      <vt:lpstr>Ropa Mix Pro</vt:lpstr>
      <vt:lpstr>Office-téma</vt:lpstr>
      <vt:lpstr>PowerPoint-bemutató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subject/>
  <dc:creator>COOL Collection</dc:creator>
  <cp:keywords/>
  <dc:description/>
  <cp:lastModifiedBy>Gémesi Evelin</cp:lastModifiedBy>
  <cp:revision>127</cp:revision>
  <cp:lastPrinted>2020-10-14T10:13:42Z</cp:lastPrinted>
  <dcterms:created xsi:type="dcterms:W3CDTF">2020-04-21T06:52:21Z</dcterms:created>
  <dcterms:modified xsi:type="dcterms:W3CDTF">2023-06-22T08:40:37Z</dcterms:modified>
  <cp:category/>
</cp:coreProperties>
</file>