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ED"/>
    <a:srgbClr val="F8BACC"/>
    <a:srgbClr val="F06C92"/>
    <a:srgbClr val="F7659D"/>
    <a:srgbClr val="FBCAC5"/>
    <a:srgbClr val="F47568"/>
    <a:srgbClr val="F5C2A5"/>
    <a:srgbClr val="EF9B6D"/>
    <a:srgbClr val="42DE89"/>
    <a:srgbClr val="8E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0" d="100"/>
          <a:sy n="80" d="100"/>
        </p:scale>
        <p:origin x="3552" y="-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Door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AP716652</a:t>
            </a:r>
            <a:br>
              <a:rPr lang="en-GB" sz="800" dirty="0"/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Appendino in feltro RPET, personalizzabile su lato anteriore con stampa a colori ed etichetta RPET.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5398"/>
          <a:stretch/>
        </p:blipFill>
        <p:spPr>
          <a:xfrm>
            <a:off x="-2" y="797932"/>
            <a:ext cx="5759451" cy="325475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8BAC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Inserisci qui le tue condizioni promozionali!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3810630"/>
            <a:ext cx="5759451" cy="1486096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666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Contenitore organizer da viaggio con cerniera, in poliestere 600D RPET.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SuboShop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Playa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Zip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Borsa da spiaggia in poliestere 600D RPET con cerniera, manici lunghi ed etichetta RPET.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Cartella portadocumenti (formato A4) in feltro RPET con personalizzazione a colori sul lato anteriore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35827" y="3864099"/>
            <a:ext cx="5231417" cy="766123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spcBef>
                <a:spcPts val="101"/>
              </a:spcBef>
            </a:pPr>
            <a:r>
              <a:rPr lang="it-IT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Trasforma il tuo brand nel miglior compagno di viaggio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Promuovi in tutto il mondo la tua società offrendo prodotti da viaggio personalizzati con la tua immagine istituzionale. I nostri articoli BE CREATIVE offrono un elevato livello di personalizzazione, oltre ad essere pratici e utili.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46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6533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Copertura per valigie in poliestere personalizzabile, con chiusura in velcro. Si adatta a valigie di grandi dimensioni fino a 50x70x30 cm.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37" y="11974714"/>
            <a:ext cx="1059146" cy="70581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-1421" r="12513" b="1421"/>
          <a:stretch/>
        </p:blipFill>
        <p:spPr>
          <a:xfrm>
            <a:off x="3039741" y="11851490"/>
            <a:ext cx="981330" cy="92784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r="22694"/>
          <a:stretch/>
        </p:blipFill>
        <p:spPr>
          <a:xfrm>
            <a:off x="4444400" y="11826672"/>
            <a:ext cx="814038" cy="993331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88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SuboBag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Cross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AP716657</a:t>
            </a:r>
            <a:br>
              <a:rPr lang="en-GB" sz="800" dirty="0"/>
            </a:br>
            <a:r>
              <a:rPr lang="it-IT" sz="1000" dirty="0"/>
              <a:t>Borsa a tracolla verticale su misura in poliestere 600D RPET con scomparto dotato di cerniera e tasca frontale.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SuitSave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AP716667</a:t>
            </a:r>
            <a:br>
              <a:rPr lang="en-GB" sz="800" dirty="0"/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Custodia per indumenti in poliestere RPET 190T con cerniera ed etichetta RPET.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1564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pic>
        <p:nvPicPr>
          <p:cNvPr id="5" name="Kép 4" descr="A képen Poggyász és táskák, bőrönd, táska, kiegészítő látható&#10;&#10;Automatikusan generált leírás">
            <a:extLst>
              <a:ext uri="{FF2B5EF4-FFF2-40B4-BE49-F238E27FC236}">
                <a16:creationId xmlns:a16="http://schemas.microsoft.com/office/drawing/2014/main" id="{51C23524-EBEE-0FDC-E98F-313F9FE78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" y="11741648"/>
            <a:ext cx="676907" cy="11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2802</TotalTime>
  <Words>228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127</cp:revision>
  <cp:lastPrinted>2020-10-14T10:13:42Z</cp:lastPrinted>
  <dcterms:created xsi:type="dcterms:W3CDTF">2020-04-21T06:52:21Z</dcterms:created>
  <dcterms:modified xsi:type="dcterms:W3CDTF">2023-06-22T13:33:49Z</dcterms:modified>
  <cp:category/>
</cp:coreProperties>
</file>