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7" d="100"/>
          <a:sy n="87" d="100"/>
        </p:scale>
        <p:origin x="3420" y="-4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 zawieszka filcowa na drzwi RPET z full kolorowym nadrukiem z przodu i charakterystyczną metką RPET.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zapinany na zamek organizer bagażu z poliestru 600D RPET.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6058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Personalizowana, zapinana na zamek torba plażowa z poliestru 600D RPET z długimi uszami.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 teczka na dokumenty z filcu RPET (format A4) z full kolorowym nadrukiem z przodu i zapięciem na zatrzask.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3864099"/>
            <a:ext cx="5231417" cy="76612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pl-PL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Uczyń swoją markę najlepszym towarzyszem podróży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Promuj swoją firmę na całym świecie, rozdając produkty turystyczne z Twoją identyfikacją wizualną. Nasze produkty BE CREATIVE zapewniają wysoki poziom możliwości personalizacji, a jednocześnie są praktyczne i użyteczne.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poliestrowy pokrowiec na bagaż zapinany na rzep. Pasuje do dużych walizek o wymiarach do 50x70x30 cm.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pl-PL" sz="1000" dirty="0"/>
              <a:t>Personalizowana, torba na ramię z poliestru 600D RPET z przegrodą zapinaną na zamek i przednią kieszenią.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zapinanany na zamek pokrowiec na odzież z poliestru 190T RPET.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</TotalTime>
  <Words>215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127</cp:revision>
  <cp:lastPrinted>2020-10-14T10:13:42Z</cp:lastPrinted>
  <dcterms:created xsi:type="dcterms:W3CDTF">2020-04-21T06:52:21Z</dcterms:created>
  <dcterms:modified xsi:type="dcterms:W3CDTF">2023-06-22T13:06:16Z</dcterms:modified>
  <cp:category/>
</cp:coreProperties>
</file>