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7ED"/>
    <a:srgbClr val="F8BACC"/>
    <a:srgbClr val="F06C92"/>
    <a:srgbClr val="F7659D"/>
    <a:srgbClr val="FBCAC5"/>
    <a:srgbClr val="F47568"/>
    <a:srgbClr val="F5C2A5"/>
    <a:srgbClr val="EF9B6D"/>
    <a:srgbClr val="42DE89"/>
    <a:srgbClr val="8EE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93" d="100"/>
          <a:sy n="93" d="100"/>
        </p:scale>
        <p:origin x="3306" y="-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2023. 06. 26.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FD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Door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AP716652</a:t>
            </a:r>
            <a:br>
              <a:rPr lang="en-GB" sz="800" dirty="0"/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Umeraș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ușă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pâslă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RPET,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realizat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comandă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partea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frontală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imprimată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color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etichetă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distinctă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RPET.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7" b="5398"/>
          <a:stretch/>
        </p:blipFill>
        <p:spPr>
          <a:xfrm>
            <a:off x="-2" y="797932"/>
            <a:ext cx="5759451" cy="3254755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D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8BAC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Plasati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datele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de contact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aici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hu-HU" sz="900" dirty="0" err="1"/>
              <a:t>Plasati</a:t>
            </a:r>
            <a:r>
              <a:rPr lang="hu-HU" sz="900" dirty="0"/>
              <a:t> </a:t>
            </a:r>
            <a:r>
              <a:rPr lang="hu-HU" sz="900" dirty="0" err="1"/>
              <a:t>conditiile</a:t>
            </a:r>
            <a:r>
              <a:rPr lang="hu-HU" sz="900" dirty="0"/>
              <a:t> </a:t>
            </a:r>
            <a:r>
              <a:rPr lang="hu-HU" sz="900" dirty="0" err="1"/>
              <a:t>promotionale</a:t>
            </a:r>
            <a:r>
              <a:rPr lang="hu-HU" sz="900" dirty="0"/>
              <a:t> </a:t>
            </a:r>
            <a:r>
              <a:rPr lang="hu-HU" sz="900" dirty="0" err="1"/>
              <a:t>aici</a:t>
            </a:r>
            <a:r>
              <a:rPr lang="hu-HU" sz="900" dirty="0"/>
              <a:t>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3810630"/>
            <a:ext cx="5759451" cy="1486096"/>
          </a:xfrm>
          <a:prstGeom prst="rect">
            <a:avLst/>
          </a:prstGeom>
          <a:solidFill>
            <a:srgbClr val="F06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4075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Cobid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Organizator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bagaje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realizat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comandă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fermoar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poliester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600D RPET.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6058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SuboShop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Playa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Zip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Geantă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plajă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realizată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comandă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fermoar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poliester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600D RPET,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mânere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lungi.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7147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Folder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Mapă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documente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pâslă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RPET,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realizată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comandă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dimensiune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A4),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partea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frontală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imprimată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color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închidere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buton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35827" y="3864099"/>
            <a:ext cx="5231417" cy="766123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spcBef>
                <a:spcPts val="101"/>
              </a:spcBef>
            </a:pPr>
            <a:r>
              <a:rPr lang="en-US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Faceți</a:t>
            </a:r>
            <a:r>
              <a:rPr lang="en-US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din brand-</a:t>
            </a:r>
            <a:r>
              <a:rPr lang="en-US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ul</a:t>
            </a:r>
            <a:r>
              <a:rPr lang="en-US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US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dvs</a:t>
            </a:r>
            <a:r>
              <a:rPr lang="en-US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. </a:t>
            </a:r>
            <a:r>
              <a:rPr lang="en-US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cel</a:t>
            </a:r>
            <a:r>
              <a:rPr lang="en-US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US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mai</a:t>
            </a:r>
            <a:r>
              <a:rPr lang="en-US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bun </a:t>
            </a:r>
            <a:r>
              <a:rPr lang="en-US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partener</a:t>
            </a:r>
            <a:r>
              <a:rPr lang="en-US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de </a:t>
            </a:r>
            <a:r>
              <a:rPr lang="en-US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călătorie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60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Promovează-ți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compania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în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întreaga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lume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oferind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produse</a:t>
            </a:r>
            <a:r>
              <a:rPr lang="en-GB" sz="1200" dirty="0">
                <a:solidFill>
                  <a:schemeClr val="bg1"/>
                </a:solidFill>
              </a:rPr>
              <a:t> de </a:t>
            </a:r>
            <a:r>
              <a:rPr lang="en-GB" sz="1200" dirty="0" err="1">
                <a:solidFill>
                  <a:schemeClr val="bg1"/>
                </a:solidFill>
              </a:rPr>
              <a:t>călătorie</a:t>
            </a:r>
            <a:r>
              <a:rPr lang="en-GB" sz="1200" dirty="0">
                <a:solidFill>
                  <a:schemeClr val="bg1"/>
                </a:solidFill>
              </a:rPr>
              <a:t> cu </a:t>
            </a:r>
            <a:r>
              <a:rPr lang="en-GB" sz="1200" dirty="0" err="1">
                <a:solidFill>
                  <a:schemeClr val="bg1"/>
                </a:solidFill>
              </a:rPr>
              <a:t>identitatea</a:t>
            </a:r>
            <a:r>
              <a:rPr lang="en-GB" sz="1200" dirty="0">
                <a:solidFill>
                  <a:schemeClr val="bg1"/>
                </a:solidFill>
              </a:rPr>
              <a:t> ta </a:t>
            </a:r>
            <a:r>
              <a:rPr lang="en-GB" sz="1200" dirty="0" err="1">
                <a:solidFill>
                  <a:schemeClr val="bg1"/>
                </a:solidFill>
              </a:rPr>
              <a:t>corporativă</a:t>
            </a:r>
            <a:r>
              <a:rPr lang="en-GB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Articolele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noastre</a:t>
            </a:r>
            <a:r>
              <a:rPr lang="hu-HU" sz="1200" dirty="0">
                <a:solidFill>
                  <a:schemeClr val="bg1"/>
                </a:solidFill>
              </a:rPr>
              <a:t> BE CREATIVE </a:t>
            </a:r>
            <a:r>
              <a:rPr lang="hu-HU" sz="1200" dirty="0" err="1">
                <a:solidFill>
                  <a:schemeClr val="bg1"/>
                </a:solidFill>
              </a:rPr>
              <a:t>oferă</a:t>
            </a:r>
            <a:r>
              <a:rPr lang="hu-HU" sz="1200" dirty="0">
                <a:solidFill>
                  <a:schemeClr val="bg1"/>
                </a:solidFill>
              </a:rPr>
              <a:t> un </a:t>
            </a:r>
            <a:r>
              <a:rPr lang="hu-HU" sz="1200" dirty="0" err="1">
                <a:solidFill>
                  <a:schemeClr val="bg1"/>
                </a:solidFill>
              </a:rPr>
              <a:t>nivel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ridicat</a:t>
            </a:r>
            <a:r>
              <a:rPr lang="hu-HU" sz="1200" dirty="0">
                <a:solidFill>
                  <a:schemeClr val="bg1"/>
                </a:solidFill>
              </a:rPr>
              <a:t> de </a:t>
            </a:r>
            <a:r>
              <a:rPr lang="hu-HU" sz="1200" dirty="0" err="1">
                <a:solidFill>
                  <a:schemeClr val="bg1"/>
                </a:solidFill>
              </a:rPr>
              <a:t>opțiuni</a:t>
            </a:r>
            <a:r>
              <a:rPr lang="hu-HU" sz="1200" dirty="0">
                <a:solidFill>
                  <a:schemeClr val="bg1"/>
                </a:solidFill>
              </a:rPr>
              <a:t> de </a:t>
            </a:r>
            <a:r>
              <a:rPr lang="hu-HU" sz="1200" dirty="0" err="1">
                <a:solidFill>
                  <a:schemeClr val="bg1"/>
                </a:solidFill>
              </a:rPr>
              <a:t>personalizare</a:t>
            </a:r>
            <a:r>
              <a:rPr lang="hu-HU" sz="1200" dirty="0">
                <a:solidFill>
                  <a:schemeClr val="bg1"/>
                </a:solidFill>
              </a:rPr>
              <a:t>, </a:t>
            </a:r>
            <a:r>
              <a:rPr lang="hu-HU" sz="1200" dirty="0" err="1">
                <a:solidFill>
                  <a:schemeClr val="bg1"/>
                </a:solidFill>
              </a:rPr>
              <a:t>fiind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în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același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timp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practice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și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utile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867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6533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Husă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bagaje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poliester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închidere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velcro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Se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potrivește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valizelor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dimensiuni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mici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până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la 50x70x30 cm.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37" y="11974714"/>
            <a:ext cx="1059146" cy="70581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-1421" r="12513" b="1421"/>
          <a:stretch/>
        </p:blipFill>
        <p:spPr>
          <a:xfrm>
            <a:off x="3039741" y="11851490"/>
            <a:ext cx="981330" cy="927847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4" r="22694"/>
          <a:stretch/>
        </p:blipFill>
        <p:spPr>
          <a:xfrm>
            <a:off x="4444400" y="11826672"/>
            <a:ext cx="814038" cy="993331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SuboBag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Cross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AP716657</a:t>
            </a:r>
            <a:br>
              <a:rPr lang="en-GB" sz="800" dirty="0"/>
            </a:br>
            <a:r>
              <a:rPr lang="en-US" sz="1000" dirty="0" err="1"/>
              <a:t>Geantă</a:t>
            </a:r>
            <a:r>
              <a:rPr lang="en-US" sz="1000" dirty="0"/>
              <a:t> </a:t>
            </a:r>
            <a:r>
              <a:rPr lang="en-US" sz="1000" dirty="0" err="1"/>
              <a:t>verticală</a:t>
            </a:r>
            <a:r>
              <a:rPr lang="en-US" sz="1000" dirty="0"/>
              <a:t>, </a:t>
            </a:r>
            <a:r>
              <a:rPr lang="en-US" sz="1000" dirty="0" err="1"/>
              <a:t>personalizată</a:t>
            </a:r>
            <a:r>
              <a:rPr lang="en-US" sz="1000" dirty="0"/>
              <a:t>, din </a:t>
            </a:r>
            <a:r>
              <a:rPr lang="en-US" sz="1000" dirty="0" err="1"/>
              <a:t>poliester</a:t>
            </a:r>
            <a:r>
              <a:rPr lang="en-US" sz="1000" dirty="0"/>
              <a:t> 600D RPET, cu </a:t>
            </a:r>
            <a:r>
              <a:rPr lang="en-US" sz="1000" dirty="0" err="1"/>
              <a:t>compartiment</a:t>
            </a:r>
            <a:r>
              <a:rPr lang="en-US" sz="1000" dirty="0"/>
              <a:t> cu </a:t>
            </a:r>
            <a:r>
              <a:rPr lang="en-US" sz="1000" dirty="0" err="1"/>
              <a:t>fermoar</a:t>
            </a:r>
            <a:r>
              <a:rPr lang="en-US" sz="1000" dirty="0"/>
              <a:t> </a:t>
            </a:r>
            <a:r>
              <a:rPr lang="en-US" sz="1000" dirty="0" err="1"/>
              <a:t>și</a:t>
            </a:r>
            <a:r>
              <a:rPr lang="en-US" sz="1000" dirty="0"/>
              <a:t> </a:t>
            </a:r>
            <a:r>
              <a:rPr lang="en-US" sz="1000" dirty="0" err="1"/>
              <a:t>buzunar</a:t>
            </a:r>
            <a:r>
              <a:rPr lang="en-US" sz="1000" dirty="0"/>
              <a:t> frontal.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SuitSave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AP716667</a:t>
            </a:r>
            <a:br>
              <a:rPr lang="en-GB" sz="800" dirty="0"/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Geantă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haine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făcută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comandă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fermoar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poliester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190T RPET.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F06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" b="1564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pic>
        <p:nvPicPr>
          <p:cNvPr id="5" name="Kép 4" descr="A képen Poggyász és táskák, bőrönd, táska, kiegészítő látható&#10;&#10;Automatikusan generált leírás">
            <a:extLst>
              <a:ext uri="{FF2B5EF4-FFF2-40B4-BE49-F238E27FC236}">
                <a16:creationId xmlns:a16="http://schemas.microsoft.com/office/drawing/2014/main" id="{51C23524-EBEE-0FDC-E98F-313F9FE784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6" y="11741648"/>
            <a:ext cx="676907" cy="11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2812</TotalTime>
  <Words>245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128</cp:revision>
  <cp:lastPrinted>2020-10-14T10:13:42Z</cp:lastPrinted>
  <dcterms:created xsi:type="dcterms:W3CDTF">2020-04-21T06:52:21Z</dcterms:created>
  <dcterms:modified xsi:type="dcterms:W3CDTF">2023-06-26T09:09:55Z</dcterms:modified>
  <cp:category/>
</cp:coreProperties>
</file>