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Lst>
  <p:sldSz cx="5759450" cy="8280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29DA0"/>
    <a:srgbClr val="589FBB"/>
    <a:srgbClr val="47706C"/>
    <a:srgbClr val="C6E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12" autoAdjust="0"/>
    <p:restoredTop sz="94660"/>
  </p:normalViewPr>
  <p:slideViewPr>
    <p:cSldViewPr snapToGrid="0">
      <p:cViewPr varScale="1">
        <p:scale>
          <a:sx n="95" d="100"/>
          <a:sy n="95"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355149"/>
            <a:ext cx="4895533" cy="2882806"/>
          </a:xfrm>
        </p:spPr>
        <p:txBody>
          <a:bodyPr anchor="b"/>
          <a:lstStyle>
            <a:lvl1pPr algn="ctr">
              <a:defRPr sz="3779"/>
            </a:lvl1pPr>
          </a:lstStyle>
          <a:p>
            <a:r>
              <a:rPr lang="hu-HU"/>
              <a:t>Mintacím szerkesztése</a:t>
            </a:r>
            <a:endParaRPr lang="en-US" dirty="0"/>
          </a:p>
        </p:txBody>
      </p:sp>
      <p:sp>
        <p:nvSpPr>
          <p:cNvPr id="3" name="Subtitle 2"/>
          <p:cNvSpPr>
            <a:spLocks noGrp="1"/>
          </p:cNvSpPr>
          <p:nvPr>
            <p:ph type="subTitle" idx="1"/>
          </p:nvPr>
        </p:nvSpPr>
        <p:spPr>
          <a:xfrm>
            <a:off x="719931" y="4349128"/>
            <a:ext cx="4319588" cy="1999179"/>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2020. 05. 25.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969893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2020. 05. 25.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280510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1607" y="440855"/>
            <a:ext cx="1241881" cy="7017256"/>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395963" y="440855"/>
            <a:ext cx="3653651" cy="7017256"/>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2020. 05. 25.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32099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2020. 05. 25.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84680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392963" y="2064352"/>
            <a:ext cx="4967526" cy="3444416"/>
          </a:xfrm>
        </p:spPr>
        <p:txBody>
          <a:bodyPr anchor="b"/>
          <a:lstStyle>
            <a:lvl1pPr>
              <a:defRPr sz="3779"/>
            </a:lvl1pPr>
          </a:lstStyle>
          <a:p>
            <a:r>
              <a:rPr lang="hu-HU"/>
              <a:t>Mintacím szerkesztése</a:t>
            </a:r>
            <a:endParaRPr lang="en-US" dirty="0"/>
          </a:p>
        </p:txBody>
      </p:sp>
      <p:sp>
        <p:nvSpPr>
          <p:cNvPr id="3" name="Text Placeholder 2"/>
          <p:cNvSpPr>
            <a:spLocks noGrp="1"/>
          </p:cNvSpPr>
          <p:nvPr>
            <p:ph type="body" idx="1"/>
          </p:nvPr>
        </p:nvSpPr>
        <p:spPr>
          <a:xfrm>
            <a:off x="392963" y="5541353"/>
            <a:ext cx="4967526" cy="1811337"/>
          </a:xfrm>
        </p:spPr>
        <p:txBody>
          <a:bodyPr/>
          <a:lstStyle>
            <a:lvl1pPr marL="0" indent="0">
              <a:buNone/>
              <a:defRPr sz="1512">
                <a:solidFill>
                  <a:schemeClr val="tx1"/>
                </a:solidFill>
              </a:defRPr>
            </a:lvl1pPr>
            <a:lvl2pPr marL="287990" indent="0">
              <a:buNone/>
              <a:defRPr sz="1260">
                <a:solidFill>
                  <a:schemeClr val="tx1">
                    <a:tint val="75000"/>
                  </a:schemeClr>
                </a:solidFill>
              </a:defRPr>
            </a:lvl2pPr>
            <a:lvl3pPr marL="575981" indent="0">
              <a:buNone/>
              <a:defRPr sz="1134">
                <a:solidFill>
                  <a:schemeClr val="tx1">
                    <a:tint val="75000"/>
                  </a:schemeClr>
                </a:solidFill>
              </a:defRPr>
            </a:lvl3pPr>
            <a:lvl4pPr marL="863971" indent="0">
              <a:buNone/>
              <a:defRPr sz="1008">
                <a:solidFill>
                  <a:schemeClr val="tx1">
                    <a:tint val="75000"/>
                  </a:schemeClr>
                </a:solidFill>
              </a:defRPr>
            </a:lvl4pPr>
            <a:lvl5pPr marL="1151961" indent="0">
              <a:buNone/>
              <a:defRPr sz="1008">
                <a:solidFill>
                  <a:schemeClr val="tx1">
                    <a:tint val="75000"/>
                  </a:schemeClr>
                </a:solidFill>
              </a:defRPr>
            </a:lvl5pPr>
            <a:lvl6pPr marL="1439951" indent="0">
              <a:buNone/>
              <a:defRPr sz="1008">
                <a:solidFill>
                  <a:schemeClr val="tx1">
                    <a:tint val="75000"/>
                  </a:schemeClr>
                </a:solidFill>
              </a:defRPr>
            </a:lvl6pPr>
            <a:lvl7pPr marL="1727942" indent="0">
              <a:buNone/>
              <a:defRPr sz="1008">
                <a:solidFill>
                  <a:schemeClr val="tx1">
                    <a:tint val="75000"/>
                  </a:schemeClr>
                </a:solidFill>
              </a:defRPr>
            </a:lvl7pPr>
            <a:lvl8pPr marL="2015932" indent="0">
              <a:buNone/>
              <a:defRPr sz="1008">
                <a:solidFill>
                  <a:schemeClr val="tx1">
                    <a:tint val="75000"/>
                  </a:schemeClr>
                </a:solidFill>
              </a:defRPr>
            </a:lvl8pPr>
            <a:lvl9pPr marL="2303922" indent="0">
              <a:buNone/>
              <a:defRPr sz="1008">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75E4B7E-9976-4531-AE92-1F7086DE0894}" type="datetimeFigureOut">
              <a:rPr lang="hu-HU" smtClean="0"/>
              <a:t>2020. 05. 25.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24175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395962" y="2204273"/>
            <a:ext cx="2447766" cy="52538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2915722" y="2204273"/>
            <a:ext cx="2447766" cy="52538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75E4B7E-9976-4531-AE92-1F7086DE0894}" type="datetimeFigureOut">
              <a:rPr lang="hu-HU" smtClean="0"/>
              <a:t>2020. 05. 25.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40664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396712" y="440856"/>
            <a:ext cx="4967526" cy="1600495"/>
          </a:xfrm>
        </p:spPr>
        <p:txBody>
          <a:bodyPr/>
          <a:lstStyle/>
          <a:p>
            <a:r>
              <a:rPr lang="hu-HU"/>
              <a:t>Mintacím szerkesztése</a:t>
            </a:r>
            <a:endParaRPr lang="en-US" dirty="0"/>
          </a:p>
        </p:txBody>
      </p:sp>
      <p:sp>
        <p:nvSpPr>
          <p:cNvPr id="3" name="Text Placeholder 2"/>
          <p:cNvSpPr>
            <a:spLocks noGrp="1"/>
          </p:cNvSpPr>
          <p:nvPr>
            <p:ph type="body" idx="1"/>
          </p:nvPr>
        </p:nvSpPr>
        <p:spPr>
          <a:xfrm>
            <a:off x="396713" y="2029849"/>
            <a:ext cx="2436517" cy="994797"/>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4" name="Content Placeholder 3"/>
          <p:cNvSpPr>
            <a:spLocks noGrp="1"/>
          </p:cNvSpPr>
          <p:nvPr>
            <p:ph sz="half" idx="2"/>
          </p:nvPr>
        </p:nvSpPr>
        <p:spPr>
          <a:xfrm>
            <a:off x="396713" y="3024646"/>
            <a:ext cx="2436517" cy="444879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2915722" y="2029849"/>
            <a:ext cx="2448516" cy="994797"/>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6" name="Content Placeholder 5"/>
          <p:cNvSpPr>
            <a:spLocks noGrp="1"/>
          </p:cNvSpPr>
          <p:nvPr>
            <p:ph sz="quarter" idx="4"/>
          </p:nvPr>
        </p:nvSpPr>
        <p:spPr>
          <a:xfrm>
            <a:off x="2915722" y="3024646"/>
            <a:ext cx="2448516" cy="444879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75E4B7E-9976-4531-AE92-1F7086DE0894}" type="datetimeFigureOut">
              <a:rPr lang="hu-HU" smtClean="0"/>
              <a:t>2020. 05. 25.</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86278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75E4B7E-9976-4531-AE92-1F7086DE0894}" type="datetimeFigureOut">
              <a:rPr lang="hu-HU" smtClean="0"/>
              <a:t>2020. 05. 25.</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29028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E4B7E-9976-4531-AE92-1F7086DE0894}" type="datetimeFigureOut">
              <a:rPr lang="hu-HU" smtClean="0"/>
              <a:t>2020. 05. 25.</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667942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552027"/>
            <a:ext cx="1857573" cy="1932093"/>
          </a:xfrm>
        </p:spPr>
        <p:txBody>
          <a:bodyPr anchor="b"/>
          <a:lstStyle>
            <a:lvl1pPr>
              <a:defRPr sz="2016"/>
            </a:lvl1pPr>
          </a:lstStyle>
          <a:p>
            <a:r>
              <a:rPr lang="hu-HU"/>
              <a:t>Mintacím szerkesztése</a:t>
            </a:r>
            <a:endParaRPr lang="en-US" dirty="0"/>
          </a:p>
        </p:txBody>
      </p:sp>
      <p:sp>
        <p:nvSpPr>
          <p:cNvPr id="3" name="Content Placeholder 2"/>
          <p:cNvSpPr>
            <a:spLocks noGrp="1"/>
          </p:cNvSpPr>
          <p:nvPr>
            <p:ph idx="1"/>
          </p:nvPr>
        </p:nvSpPr>
        <p:spPr>
          <a:xfrm>
            <a:off x="2448516" y="1192226"/>
            <a:ext cx="2915722" cy="5884451"/>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396712" y="2484120"/>
            <a:ext cx="1857573" cy="4602140"/>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2020. 05. 25.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463114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552027"/>
            <a:ext cx="1857573" cy="1932093"/>
          </a:xfrm>
        </p:spPr>
        <p:txBody>
          <a:bodyPr anchor="b"/>
          <a:lstStyle>
            <a:lvl1pPr>
              <a:defRPr sz="2016"/>
            </a:lvl1pPr>
          </a:lstStyle>
          <a:p>
            <a:r>
              <a:rPr lang="hu-HU"/>
              <a:t>Mintacím szerkesztése</a:t>
            </a:r>
            <a:endParaRPr lang="en-US" dirty="0"/>
          </a:p>
        </p:txBody>
      </p:sp>
      <p:sp>
        <p:nvSpPr>
          <p:cNvPr id="3" name="Picture Placeholder 2"/>
          <p:cNvSpPr>
            <a:spLocks noGrp="1" noChangeAspect="1"/>
          </p:cNvSpPr>
          <p:nvPr>
            <p:ph type="pic" idx="1"/>
          </p:nvPr>
        </p:nvSpPr>
        <p:spPr>
          <a:xfrm>
            <a:off x="2448516" y="1192226"/>
            <a:ext cx="2915722" cy="5884451"/>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hu-HU"/>
              <a:t>Kép beszúrásához kattintson az ikonra</a:t>
            </a:r>
            <a:endParaRPr lang="en-US" dirty="0"/>
          </a:p>
        </p:txBody>
      </p:sp>
      <p:sp>
        <p:nvSpPr>
          <p:cNvPr id="4" name="Text Placeholder 3"/>
          <p:cNvSpPr>
            <a:spLocks noGrp="1"/>
          </p:cNvSpPr>
          <p:nvPr>
            <p:ph type="body" sz="half" idx="2"/>
          </p:nvPr>
        </p:nvSpPr>
        <p:spPr>
          <a:xfrm>
            <a:off x="396712" y="2484120"/>
            <a:ext cx="1857573" cy="4602140"/>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2020. 05. 25.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127235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962" y="440856"/>
            <a:ext cx="4967526" cy="1600495"/>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395962" y="2204273"/>
            <a:ext cx="4967526" cy="52538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395962" y="7674706"/>
            <a:ext cx="1295876" cy="440855"/>
          </a:xfrm>
          <a:prstGeom prst="rect">
            <a:avLst/>
          </a:prstGeom>
        </p:spPr>
        <p:txBody>
          <a:bodyPr vert="horz" lIns="91440" tIns="45720" rIns="91440" bIns="45720" rtlCol="0" anchor="ctr"/>
          <a:lstStyle>
            <a:lvl1pPr algn="l">
              <a:defRPr sz="756">
                <a:solidFill>
                  <a:schemeClr val="tx1">
                    <a:tint val="75000"/>
                  </a:schemeClr>
                </a:solidFill>
              </a:defRPr>
            </a:lvl1pPr>
          </a:lstStyle>
          <a:p>
            <a:fld id="{F75E4B7E-9976-4531-AE92-1F7086DE0894}" type="datetimeFigureOut">
              <a:rPr lang="hu-HU" smtClean="0"/>
              <a:t>2020. 05. 25.</a:t>
            </a:fld>
            <a:endParaRPr lang="hu-HU"/>
          </a:p>
        </p:txBody>
      </p:sp>
      <p:sp>
        <p:nvSpPr>
          <p:cNvPr id="5" name="Footer Placeholder 4"/>
          <p:cNvSpPr>
            <a:spLocks noGrp="1"/>
          </p:cNvSpPr>
          <p:nvPr>
            <p:ph type="ftr" sz="quarter" idx="3"/>
          </p:nvPr>
        </p:nvSpPr>
        <p:spPr>
          <a:xfrm>
            <a:off x="1907818" y="7674706"/>
            <a:ext cx="1943814" cy="440855"/>
          </a:xfrm>
          <a:prstGeom prst="rect">
            <a:avLst/>
          </a:prstGeom>
        </p:spPr>
        <p:txBody>
          <a:bodyPr vert="horz" lIns="91440" tIns="45720" rIns="91440" bIns="45720" rtlCol="0" anchor="ctr"/>
          <a:lstStyle>
            <a:lvl1pPr algn="ctr">
              <a:defRPr sz="756">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4067612" y="7674706"/>
            <a:ext cx="1295876" cy="440855"/>
          </a:xfrm>
          <a:prstGeom prst="rect">
            <a:avLst/>
          </a:prstGeom>
        </p:spPr>
        <p:txBody>
          <a:bodyPr vert="horz" lIns="91440" tIns="45720" rIns="91440" bIns="45720" rtlCol="0" anchor="ctr"/>
          <a:lstStyle>
            <a:lvl1pPr algn="r">
              <a:defRPr sz="756">
                <a:solidFill>
                  <a:schemeClr val="tx1">
                    <a:tint val="75000"/>
                  </a:schemeClr>
                </a:solidFill>
              </a:defRPr>
            </a:lvl1pPr>
          </a:lstStyle>
          <a:p>
            <a:fld id="{C6D0DFD3-CCC3-4E8A-92F3-DE64AAB6B19E}" type="slidenum">
              <a:rPr lang="hu-HU" smtClean="0"/>
              <a:t>‹#›</a:t>
            </a:fld>
            <a:endParaRPr lang="hu-HU"/>
          </a:p>
        </p:txBody>
      </p:sp>
    </p:spTree>
    <p:extLst>
      <p:ext uri="{BB962C8B-B14F-4D97-AF65-F5344CB8AC3E}">
        <p14:creationId xmlns:p14="http://schemas.microsoft.com/office/powerpoint/2010/main" val="135602893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2.wmf"/><Relationship Id="rId7" Type="http://schemas.openxmlformats.org/officeDocument/2006/relationships/image" Target="../media/image5.wmf"/><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wmf"/><Relationship Id="rId11" Type="http://schemas.openxmlformats.org/officeDocument/2006/relationships/image" Target="../media/image9.png"/><Relationship Id="rId5" Type="http://schemas.openxmlformats.org/officeDocument/2006/relationships/image" Target="../media/image3.wmf"/><Relationship Id="rId10" Type="http://schemas.openxmlformats.org/officeDocument/2006/relationships/image" Target="../media/image8.png"/><Relationship Id="rId4" Type="http://schemas.openxmlformats.org/officeDocument/2006/relationships/hyperlink" Target="http://www.writeyourwebsite.com/" TargetMode="External"/><Relationship Id="rId9"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églalap 27">
            <a:extLst>
              <a:ext uri="{FF2B5EF4-FFF2-40B4-BE49-F238E27FC236}">
                <a16:creationId xmlns:a16="http://schemas.microsoft.com/office/drawing/2014/main" id="{022064D9-3FC3-459B-99BD-9F994952E5AC}"/>
              </a:ext>
            </a:extLst>
          </p:cNvPr>
          <p:cNvSpPr/>
          <p:nvPr/>
        </p:nvSpPr>
        <p:spPr>
          <a:xfrm>
            <a:off x="131741" y="4144366"/>
            <a:ext cx="5481794" cy="2400797"/>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8" tIns="47709" rIns="95418"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pic>
        <p:nvPicPr>
          <p:cNvPr id="12" name="Kép 11" descr="A képen fű, kültéri, személy, kerékpár látható&#10;&#10;Automatikusan generált leírás">
            <a:extLst>
              <a:ext uri="{FF2B5EF4-FFF2-40B4-BE49-F238E27FC236}">
                <a16:creationId xmlns:a16="http://schemas.microsoft.com/office/drawing/2014/main" id="{4CC5557C-E8CA-4D74-8FCE-B681532F6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43" y="705079"/>
            <a:ext cx="5482941" cy="3303472"/>
          </a:xfrm>
          <a:prstGeom prst="rect">
            <a:avLst/>
          </a:prstGeom>
        </p:spPr>
      </p:pic>
      <p:sp>
        <p:nvSpPr>
          <p:cNvPr id="32" name="Téglalap 31">
            <a:extLst>
              <a:ext uri="{FF2B5EF4-FFF2-40B4-BE49-F238E27FC236}">
                <a16:creationId xmlns:a16="http://schemas.microsoft.com/office/drawing/2014/main" id="{67977A9C-58C1-436F-95A5-12BFF76C8B02}"/>
              </a:ext>
            </a:extLst>
          </p:cNvPr>
          <p:cNvSpPr/>
          <p:nvPr/>
        </p:nvSpPr>
        <p:spPr>
          <a:xfrm>
            <a:off x="120243" y="6545597"/>
            <a:ext cx="5481794" cy="1124729"/>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8" tIns="47709" rIns="95418"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65" name="Téglalap 64">
            <a:extLst>
              <a:ext uri="{FF2B5EF4-FFF2-40B4-BE49-F238E27FC236}">
                <a16:creationId xmlns:a16="http://schemas.microsoft.com/office/drawing/2014/main" id="{55ACCA2E-AFAC-42C1-9769-E5CD8EDF3A98}"/>
              </a:ext>
            </a:extLst>
          </p:cNvPr>
          <p:cNvSpPr/>
          <p:nvPr/>
        </p:nvSpPr>
        <p:spPr>
          <a:xfrm>
            <a:off x="132523" y="170429"/>
            <a:ext cx="5481794" cy="541598"/>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8" tIns="47709" rIns="95418"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pic>
        <p:nvPicPr>
          <p:cNvPr id="66" name="Kép 65">
            <a:extLst>
              <a:ext uri="{FF2B5EF4-FFF2-40B4-BE49-F238E27FC236}">
                <a16:creationId xmlns:a16="http://schemas.microsoft.com/office/drawing/2014/main" id="{D220F28A-5B46-4453-8DA4-075D49682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17" y="320648"/>
            <a:ext cx="1741336" cy="254170"/>
          </a:xfrm>
          <a:prstGeom prst="rect">
            <a:avLst/>
          </a:prstGeom>
        </p:spPr>
      </p:pic>
      <p:sp>
        <p:nvSpPr>
          <p:cNvPr id="67" name="Téglalap 66">
            <a:extLst>
              <a:ext uri="{FF2B5EF4-FFF2-40B4-BE49-F238E27FC236}">
                <a16:creationId xmlns:a16="http://schemas.microsoft.com/office/drawing/2014/main" id="{5DC789BE-BFA4-4C89-8655-F0EF22B5F513}"/>
              </a:ext>
            </a:extLst>
          </p:cNvPr>
          <p:cNvSpPr/>
          <p:nvPr/>
        </p:nvSpPr>
        <p:spPr>
          <a:xfrm>
            <a:off x="132526" y="3077943"/>
            <a:ext cx="5481790" cy="1131278"/>
          </a:xfrm>
          <a:prstGeom prst="rect">
            <a:avLst/>
          </a:prstGeom>
          <a:solidFill>
            <a:srgbClr val="ED7D31"/>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8" tIns="47709" rIns="95418"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68" name="object 4">
            <a:extLst>
              <a:ext uri="{FF2B5EF4-FFF2-40B4-BE49-F238E27FC236}">
                <a16:creationId xmlns:a16="http://schemas.microsoft.com/office/drawing/2014/main" id="{357B6F44-22F9-48EE-898C-685DE2B52FBD}"/>
              </a:ext>
            </a:extLst>
          </p:cNvPr>
          <p:cNvSpPr txBox="1"/>
          <p:nvPr/>
        </p:nvSpPr>
        <p:spPr>
          <a:xfrm>
            <a:off x="2533474" y="365384"/>
            <a:ext cx="2897953" cy="136493"/>
          </a:xfrm>
          <a:prstGeom prst="rect">
            <a:avLst/>
          </a:prstGeom>
        </p:spPr>
        <p:txBody>
          <a:bodyPr vert="horz" wrap="square" lIns="0" tIns="13253" rIns="0" bIns="0" rtlCol="0">
            <a:spAutoFit/>
          </a:bodyPr>
          <a:lstStyle/>
          <a:p>
            <a:pPr marL="13248" algn="r">
              <a:spcBef>
                <a:spcPts val="104"/>
              </a:spcBef>
            </a:pPr>
            <a:r>
              <a:rPr lang="de-DE" sz="800" spc="-5" dirty="0">
                <a:solidFill>
                  <a:srgbClr val="65656A"/>
                </a:solidFill>
                <a:cs typeface="OpenSans-Light"/>
              </a:rPr>
              <a:t>Geben Sie Ihre Kontaktdaten hier ein!</a:t>
            </a:r>
            <a:endParaRPr sz="800" dirty="0">
              <a:cs typeface="OpenSans-Light"/>
            </a:endParaRPr>
          </a:p>
        </p:txBody>
      </p:sp>
      <p:sp>
        <p:nvSpPr>
          <p:cNvPr id="69" name="object 53">
            <a:extLst>
              <a:ext uri="{FF2B5EF4-FFF2-40B4-BE49-F238E27FC236}">
                <a16:creationId xmlns:a16="http://schemas.microsoft.com/office/drawing/2014/main" id="{B4EEFFD1-B2EB-4BFD-9F4C-CE2B6B6D8A26}"/>
              </a:ext>
            </a:extLst>
          </p:cNvPr>
          <p:cNvSpPr txBox="1"/>
          <p:nvPr/>
        </p:nvSpPr>
        <p:spPr>
          <a:xfrm>
            <a:off x="277503" y="3293734"/>
            <a:ext cx="5191414" cy="625755"/>
          </a:xfrm>
          <a:prstGeom prst="rect">
            <a:avLst/>
          </a:prstGeom>
        </p:spPr>
        <p:txBody>
          <a:bodyPr vert="horz" wrap="square" lIns="0" tIns="9277" rIns="0" bIns="0" rtlCol="0">
            <a:spAutoFit/>
          </a:bodyPr>
          <a:lstStyle/>
          <a:p>
            <a:pPr marL="13248" marR="5300">
              <a:lnSpc>
                <a:spcPct val="104200"/>
              </a:lnSpc>
              <a:spcBef>
                <a:spcPts val="73"/>
              </a:spcBef>
            </a:pPr>
            <a:r>
              <a:rPr lang="de-DE" sz="1301" dirty="0">
                <a:solidFill>
                  <a:schemeClr val="bg1">
                    <a:lumMod val="95000"/>
                  </a:schemeClr>
                </a:solidFill>
              </a:rPr>
              <a:t>Genießen Sie Ihre Zeit und entdecken Sie die Welt mit Ihrem Fahrrad! Wir bieten die geeigneten Werkzeuge, um Ihre Reise komfortabler zu gestalten! Schauen Sie sich unsere Sammlung an und arrangieren Sie Ihr nächstes Ziel.</a:t>
            </a:r>
            <a:endParaRPr sz="1301" dirty="0">
              <a:solidFill>
                <a:schemeClr val="bg1">
                  <a:lumMod val="95000"/>
                </a:schemeClr>
              </a:solidFill>
              <a:latin typeface="Open Sans"/>
              <a:cs typeface="Open Sans"/>
            </a:endParaRPr>
          </a:p>
        </p:txBody>
      </p:sp>
      <p:sp>
        <p:nvSpPr>
          <p:cNvPr id="92" name="object 53">
            <a:extLst>
              <a:ext uri="{FF2B5EF4-FFF2-40B4-BE49-F238E27FC236}">
                <a16:creationId xmlns:a16="http://schemas.microsoft.com/office/drawing/2014/main" id="{481256EC-E910-44D4-9944-1B2BFD8DF87A}"/>
              </a:ext>
            </a:extLst>
          </p:cNvPr>
          <p:cNvSpPr txBox="1"/>
          <p:nvPr/>
        </p:nvSpPr>
        <p:spPr>
          <a:xfrm>
            <a:off x="157414" y="6688874"/>
            <a:ext cx="5141164" cy="853958"/>
          </a:xfrm>
          <a:prstGeom prst="rect">
            <a:avLst/>
          </a:prstGeom>
        </p:spPr>
        <p:txBody>
          <a:bodyPr vert="horz" wrap="square" lIns="0" tIns="9277" rIns="0" bIns="0" rtlCol="0">
            <a:spAutoFit/>
          </a:bodyPr>
          <a:lstStyle/>
          <a:p>
            <a:pPr marL="13248" marR="5300">
              <a:lnSpc>
                <a:spcPct val="104200"/>
              </a:lnSpc>
              <a:spcBef>
                <a:spcPts val="73"/>
              </a:spcBef>
            </a:pPr>
            <a:r>
              <a:rPr lang="de-DE" sz="1000" dirty="0"/>
              <a:t>Geben Sie Ihre Aktionskonditionen hier ein!</a:t>
            </a:r>
            <a:endParaRPr lang="hu-HU" sz="1000" dirty="0"/>
          </a:p>
          <a:p>
            <a:pPr marL="184698" marR="5300" indent="-171450">
              <a:lnSpc>
                <a:spcPct val="104200"/>
              </a:lnSpc>
              <a:spcBef>
                <a:spcPts val="73"/>
              </a:spcBef>
              <a:buFont typeface="Arial" panose="020B0604020202020204" pitchFamily="34" charset="0"/>
              <a:buChar char="•"/>
            </a:pPr>
            <a:r>
              <a:rPr lang="hu-HU" sz="1000" dirty="0">
                <a:latin typeface="Open Sans"/>
                <a:cs typeface="Open Sans"/>
              </a:rPr>
              <a:t>.......</a:t>
            </a:r>
          </a:p>
          <a:p>
            <a:pPr marL="184682" marR="5300" indent="-171434">
              <a:lnSpc>
                <a:spcPct val="104200"/>
              </a:lnSpc>
              <a:spcBef>
                <a:spcPts val="73"/>
              </a:spcBef>
              <a:buFont typeface="Arial" panose="020B0604020202020204" pitchFamily="34" charset="0"/>
              <a:buChar char="•"/>
            </a:pPr>
            <a:r>
              <a:rPr lang="hu-HU" sz="1000" dirty="0">
                <a:latin typeface="Open Sans"/>
                <a:cs typeface="Open Sans"/>
              </a:rPr>
              <a:t>.......</a:t>
            </a:r>
          </a:p>
          <a:p>
            <a:pPr marL="184682" marR="5300" indent="-171434">
              <a:lnSpc>
                <a:spcPct val="104200"/>
              </a:lnSpc>
              <a:spcBef>
                <a:spcPts val="73"/>
              </a:spcBef>
              <a:buFont typeface="Arial" panose="020B0604020202020204" pitchFamily="34" charset="0"/>
              <a:buChar char="•"/>
            </a:pPr>
            <a:r>
              <a:rPr lang="hu-HU" sz="1000" dirty="0">
                <a:latin typeface="Open Sans"/>
                <a:cs typeface="Open Sans"/>
              </a:rPr>
              <a:t>.......</a:t>
            </a:r>
          </a:p>
          <a:p>
            <a:pPr marL="184682" marR="5300" indent="-171434">
              <a:lnSpc>
                <a:spcPct val="104200"/>
              </a:lnSpc>
              <a:spcBef>
                <a:spcPts val="73"/>
              </a:spcBef>
              <a:buFont typeface="Arial" panose="020B0604020202020204" pitchFamily="34" charset="0"/>
              <a:buChar char="•"/>
            </a:pPr>
            <a:r>
              <a:rPr lang="hu-HU" sz="1000" dirty="0">
                <a:latin typeface="Open Sans"/>
                <a:cs typeface="Open Sans"/>
              </a:rPr>
              <a:t>.......</a:t>
            </a:r>
          </a:p>
        </p:txBody>
      </p:sp>
      <p:sp>
        <p:nvSpPr>
          <p:cNvPr id="60" name="object 2">
            <a:extLst>
              <a:ext uri="{FF2B5EF4-FFF2-40B4-BE49-F238E27FC236}">
                <a16:creationId xmlns:a16="http://schemas.microsoft.com/office/drawing/2014/main" id="{46FD1680-2A2F-4296-BAD6-BE20A90D6B58}"/>
              </a:ext>
            </a:extLst>
          </p:cNvPr>
          <p:cNvSpPr txBox="1"/>
          <p:nvPr/>
        </p:nvSpPr>
        <p:spPr>
          <a:xfrm>
            <a:off x="1" y="7888412"/>
            <a:ext cx="5614316" cy="135935"/>
          </a:xfrm>
          <a:prstGeom prst="rect">
            <a:avLst/>
          </a:prstGeom>
        </p:spPr>
        <p:txBody>
          <a:bodyPr vert="horz" wrap="square" lIns="0" tIns="12700" rIns="0" bIns="0" rtlCol="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1" algn="ctr">
              <a:spcBef>
                <a:spcPts val="101"/>
              </a:spcBef>
            </a:pPr>
            <a:r>
              <a:rPr sz="800" dirty="0">
                <a:solidFill>
                  <a:srgbClr val="65656A"/>
                </a:solidFill>
                <a:latin typeface="+mj-lt"/>
                <a:cs typeface="Open Sans"/>
                <a:hlinkClick r:id="rId4"/>
              </a:rPr>
              <a:t>www.</a:t>
            </a:r>
            <a:r>
              <a:rPr lang="hu-HU" sz="800" dirty="0" err="1">
                <a:solidFill>
                  <a:srgbClr val="65656A"/>
                </a:solidFill>
                <a:latin typeface="+mj-lt"/>
                <a:cs typeface="Open Sans"/>
                <a:hlinkClick r:id="rId4"/>
              </a:rPr>
              <a:t>write</a:t>
            </a:r>
            <a:r>
              <a:rPr sz="800" dirty="0" err="1">
                <a:solidFill>
                  <a:srgbClr val="65656A"/>
                </a:solidFill>
                <a:latin typeface="+mj-lt"/>
                <a:cs typeface="Open Sans"/>
                <a:hlinkClick r:id="rId4"/>
              </a:rPr>
              <a:t>yourwebsite</a:t>
            </a:r>
            <a:r>
              <a:rPr lang="hu-HU" sz="800" dirty="0">
                <a:solidFill>
                  <a:srgbClr val="65656A"/>
                </a:solidFill>
                <a:latin typeface="+mj-lt"/>
                <a:cs typeface="Open Sans"/>
                <a:hlinkClick r:id="rId4"/>
              </a:rPr>
              <a:t>here</a:t>
            </a:r>
            <a:r>
              <a:rPr sz="800" dirty="0">
                <a:solidFill>
                  <a:srgbClr val="65656A"/>
                </a:solidFill>
                <a:latin typeface="+mj-lt"/>
                <a:cs typeface="Open Sans"/>
                <a:hlinkClick r:id="rId4"/>
              </a:rPr>
              <a:t>.com</a:t>
            </a:r>
            <a:endParaRPr sz="800" dirty="0">
              <a:latin typeface="+mj-lt"/>
              <a:cs typeface="Open Sans"/>
            </a:endParaRPr>
          </a:p>
        </p:txBody>
      </p:sp>
      <p:pic>
        <p:nvPicPr>
          <p:cNvPr id="23" name="Kép 22">
            <a:extLst>
              <a:ext uri="{FF2B5EF4-FFF2-40B4-BE49-F238E27FC236}">
                <a16:creationId xmlns:a16="http://schemas.microsoft.com/office/drawing/2014/main" id="{2326E79A-D687-490F-9DE2-D5ADE2C6AB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3333" y="5317059"/>
            <a:ext cx="135558" cy="135550"/>
          </a:xfrm>
          <a:prstGeom prst="rect">
            <a:avLst/>
          </a:prstGeom>
        </p:spPr>
      </p:pic>
      <p:pic>
        <p:nvPicPr>
          <p:cNvPr id="25" name="Kép 24">
            <a:extLst>
              <a:ext uri="{FF2B5EF4-FFF2-40B4-BE49-F238E27FC236}">
                <a16:creationId xmlns:a16="http://schemas.microsoft.com/office/drawing/2014/main" id="{9EA74918-DD27-40EF-B3B6-4651C2F2D7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3998" y="5283784"/>
            <a:ext cx="135558" cy="135550"/>
          </a:xfrm>
          <a:prstGeom prst="rect">
            <a:avLst/>
          </a:prstGeom>
        </p:spPr>
      </p:pic>
      <p:pic>
        <p:nvPicPr>
          <p:cNvPr id="61" name="Kép 60">
            <a:extLst>
              <a:ext uri="{FF2B5EF4-FFF2-40B4-BE49-F238E27FC236}">
                <a16:creationId xmlns:a16="http://schemas.microsoft.com/office/drawing/2014/main" id="{CD3E7F0D-FA91-4135-A5B3-81297E7E91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3997" y="5143959"/>
            <a:ext cx="135560" cy="135567"/>
          </a:xfrm>
          <a:prstGeom prst="rect">
            <a:avLst/>
          </a:prstGeom>
        </p:spPr>
      </p:pic>
      <p:pic>
        <p:nvPicPr>
          <p:cNvPr id="63" name="Kép 62">
            <a:extLst>
              <a:ext uri="{FF2B5EF4-FFF2-40B4-BE49-F238E27FC236}">
                <a16:creationId xmlns:a16="http://schemas.microsoft.com/office/drawing/2014/main" id="{94BD2018-9835-4CC3-A5B1-E2254357F7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04369" y="4998822"/>
            <a:ext cx="135560" cy="135567"/>
          </a:xfrm>
          <a:prstGeom prst="rect">
            <a:avLst/>
          </a:prstGeom>
        </p:spPr>
      </p:pic>
      <p:pic>
        <p:nvPicPr>
          <p:cNvPr id="94" name="Kép 93">
            <a:extLst>
              <a:ext uri="{FF2B5EF4-FFF2-40B4-BE49-F238E27FC236}">
                <a16:creationId xmlns:a16="http://schemas.microsoft.com/office/drawing/2014/main" id="{B7AB7653-F8A6-4799-B3A9-DF9FD46243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04985" y="4853236"/>
            <a:ext cx="135575" cy="135567"/>
          </a:xfrm>
          <a:prstGeom prst="rect">
            <a:avLst/>
          </a:prstGeom>
        </p:spPr>
      </p:pic>
      <p:pic>
        <p:nvPicPr>
          <p:cNvPr id="4" name="Kép 3">
            <a:extLst>
              <a:ext uri="{FF2B5EF4-FFF2-40B4-BE49-F238E27FC236}">
                <a16:creationId xmlns:a16="http://schemas.microsoft.com/office/drawing/2014/main" id="{FB0718DA-618E-492A-9505-EB4C56E684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1285" y="4275660"/>
            <a:ext cx="1599497" cy="1001019"/>
          </a:xfrm>
          <a:prstGeom prst="rect">
            <a:avLst/>
          </a:prstGeom>
        </p:spPr>
      </p:pic>
      <p:pic>
        <p:nvPicPr>
          <p:cNvPr id="8" name="Kép 7" descr="A képen védőszemüveg, gallér látható&#10;&#10;Automatikusan generált leírás">
            <a:extLst>
              <a:ext uri="{FF2B5EF4-FFF2-40B4-BE49-F238E27FC236}">
                <a16:creationId xmlns:a16="http://schemas.microsoft.com/office/drawing/2014/main" id="{7A6E5124-9EFA-4F92-9971-D4B552F7C1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46599" y="4280522"/>
            <a:ext cx="1856278" cy="1024047"/>
          </a:xfrm>
          <a:prstGeom prst="rect">
            <a:avLst/>
          </a:prstGeom>
        </p:spPr>
      </p:pic>
      <p:pic>
        <p:nvPicPr>
          <p:cNvPr id="10" name="Kép 9" descr="A képen hegy, állat látható&#10;&#10;Automatikusan generált leírás">
            <a:extLst>
              <a:ext uri="{FF2B5EF4-FFF2-40B4-BE49-F238E27FC236}">
                <a16:creationId xmlns:a16="http://schemas.microsoft.com/office/drawing/2014/main" id="{7F665613-74AF-4323-AC78-22A9FB8B4EB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30803" y="4283137"/>
            <a:ext cx="1356799" cy="945237"/>
          </a:xfrm>
          <a:prstGeom prst="rect">
            <a:avLst/>
          </a:prstGeom>
        </p:spPr>
      </p:pic>
      <p:sp>
        <p:nvSpPr>
          <p:cNvPr id="39" name="Téglalap 38">
            <a:extLst>
              <a:ext uri="{FF2B5EF4-FFF2-40B4-BE49-F238E27FC236}">
                <a16:creationId xmlns:a16="http://schemas.microsoft.com/office/drawing/2014/main" id="{4E590408-FCB6-4431-8BF5-B51CB6E00D1F}"/>
              </a:ext>
            </a:extLst>
          </p:cNvPr>
          <p:cNvSpPr/>
          <p:nvPr/>
        </p:nvSpPr>
        <p:spPr>
          <a:xfrm>
            <a:off x="1436914" y="892469"/>
            <a:ext cx="4177404" cy="757175"/>
          </a:xfrm>
          <a:prstGeom prst="rect">
            <a:avLst/>
          </a:prstGeom>
          <a:solidFill>
            <a:schemeClr val="bg1">
              <a:alpha val="6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8" tIns="47709" rIns="95418" bIns="47709" numCol="1" spcCol="0" rtlCol="0" fromWordArt="0" anchor="ctr" anchorCtr="0" forceAA="0" compatLnSpc="1">
            <a:prstTxWarp prst="textNoShape">
              <a:avLst/>
            </a:prstTxWarp>
            <a:noAutofit/>
          </a:bodyPr>
          <a:lstStyle/>
          <a:p>
            <a:pPr algn="ctr"/>
            <a:endParaRPr lang="hu-HU" sz="1878" dirty="0">
              <a:highlight>
                <a:srgbClr val="C0C0C0"/>
              </a:highlight>
            </a:endParaRPr>
          </a:p>
        </p:txBody>
      </p:sp>
      <p:sp>
        <p:nvSpPr>
          <p:cNvPr id="71" name="object 57">
            <a:extLst>
              <a:ext uri="{FF2B5EF4-FFF2-40B4-BE49-F238E27FC236}">
                <a16:creationId xmlns:a16="http://schemas.microsoft.com/office/drawing/2014/main" id="{58A75A4E-1343-4F55-9403-D7FF529E53FF}"/>
              </a:ext>
            </a:extLst>
          </p:cNvPr>
          <p:cNvSpPr txBox="1"/>
          <p:nvPr/>
        </p:nvSpPr>
        <p:spPr>
          <a:xfrm>
            <a:off x="1043940" y="1031688"/>
            <a:ext cx="4387478" cy="467453"/>
          </a:xfrm>
          <a:prstGeom prst="rect">
            <a:avLst/>
          </a:prstGeom>
        </p:spPr>
        <p:txBody>
          <a:bodyPr vert="horz" wrap="square" lIns="0" tIns="12590" rIns="0" bIns="0" rtlCol="0">
            <a:spAutoFit/>
          </a:bodyPr>
          <a:lstStyle/>
          <a:p>
            <a:pPr marL="13248" marR="5300" algn="r">
              <a:lnSpc>
                <a:spcPct val="102299"/>
              </a:lnSpc>
              <a:spcBef>
                <a:spcPts val="101"/>
              </a:spcBef>
            </a:pPr>
            <a:r>
              <a:rPr lang="hu-HU" sz="3000" b="1" spc="16" dirty="0">
                <a:solidFill>
                  <a:schemeClr val="accent2"/>
                </a:solidFill>
                <a:cs typeface="Open Sans"/>
              </a:rPr>
              <a:t>MIT VERTRAUEN REISEN</a:t>
            </a:r>
            <a:endParaRPr sz="3000" dirty="0">
              <a:solidFill>
                <a:schemeClr val="accent2"/>
              </a:solidFill>
              <a:cs typeface="Open Sans"/>
            </a:endParaRPr>
          </a:p>
        </p:txBody>
      </p:sp>
      <p:sp>
        <p:nvSpPr>
          <p:cNvPr id="40" name="object 53">
            <a:extLst>
              <a:ext uri="{FF2B5EF4-FFF2-40B4-BE49-F238E27FC236}">
                <a16:creationId xmlns:a16="http://schemas.microsoft.com/office/drawing/2014/main" id="{6849899A-BDAD-4FF1-98E4-B5A8E9C77E04}"/>
              </a:ext>
            </a:extLst>
          </p:cNvPr>
          <p:cNvSpPr txBox="1"/>
          <p:nvPr/>
        </p:nvSpPr>
        <p:spPr>
          <a:xfrm>
            <a:off x="2150987" y="5426486"/>
            <a:ext cx="1624739" cy="1016053"/>
          </a:xfrm>
          <a:prstGeom prst="rect">
            <a:avLst/>
          </a:prstGeom>
        </p:spPr>
        <p:txBody>
          <a:bodyPr vert="horz" wrap="square" lIns="0" tIns="9277" rIns="0" bIns="0" rtlCol="0" anchor="ctr">
            <a:spAutoFit/>
          </a:bodyPr>
          <a:lstStyle/>
          <a:p>
            <a:pPr marL="13250" marR="5300">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TRIYO</a:t>
            </a:r>
            <a:r>
              <a:rPr lang="hu-HU" sz="1400" dirty="0">
                <a:ea typeface="Open Sans" panose="020B0606030504020204" pitchFamily="34" charset="0"/>
                <a:cs typeface="Open Sans" panose="020B0606030504020204" pitchFamily="34" charset="0"/>
              </a:rPr>
              <a:t>AP721480</a:t>
            </a:r>
          </a:p>
          <a:p>
            <a:pPr marL="13250" marR="5300">
              <a:lnSpc>
                <a:spcPct val="104200"/>
              </a:lnSpc>
              <a:spcBef>
                <a:spcPts val="73"/>
              </a:spcBef>
            </a:pPr>
            <a:r>
              <a:rPr lang="de-DE" sz="800" dirty="0">
                <a:ea typeface="Open Sans" panose="020B0606030504020204" pitchFamily="34" charset="0"/>
                <a:cs typeface="Open Sans" panose="020B0606030504020204" pitchFamily="34" charset="0"/>
              </a:rPr>
              <a:t>Fahrrad-Schloss aus mit PVC überzogenem Stahldraht, mit 2 Schlüsseln.</a:t>
            </a:r>
            <a:endParaRPr lang="hu-HU" sz="800" dirty="0">
              <a:ea typeface="Open Sans" panose="020B0606030504020204" pitchFamily="34" charset="0"/>
              <a:cs typeface="Open Sans" panose="020B0606030504020204" pitchFamily="34" charset="0"/>
            </a:endParaRPr>
          </a:p>
          <a:p>
            <a:pPr marL="13250" marR="5300">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0,000 EUR</a:t>
            </a:r>
          </a:p>
          <a:p>
            <a:pPr marL="13250" marR="5300">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41" name="object 53">
            <a:extLst>
              <a:ext uri="{FF2B5EF4-FFF2-40B4-BE49-F238E27FC236}">
                <a16:creationId xmlns:a16="http://schemas.microsoft.com/office/drawing/2014/main" id="{1EDA5474-1D7E-4A17-9EEC-2DBDA51220BB}"/>
              </a:ext>
            </a:extLst>
          </p:cNvPr>
          <p:cNvSpPr txBox="1"/>
          <p:nvPr/>
        </p:nvSpPr>
        <p:spPr>
          <a:xfrm>
            <a:off x="190320" y="5413885"/>
            <a:ext cx="1909885" cy="1131278"/>
          </a:xfrm>
          <a:prstGeom prst="rect">
            <a:avLst/>
          </a:prstGeom>
        </p:spPr>
        <p:txBody>
          <a:bodyPr vert="horz" wrap="square" lIns="0" tIns="9277" rIns="0" bIns="0" rtlCol="0" anchor="ctr">
            <a:spAutoFit/>
          </a:bodyPr>
          <a:lstStyle/>
          <a:p>
            <a:pPr marL="13250" marR="5300">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CREARIDE</a:t>
            </a:r>
            <a:r>
              <a:rPr lang="hu-HU" sz="1400" dirty="0">
                <a:ea typeface="Open Sans" panose="020B0606030504020204" pitchFamily="34" charset="0"/>
                <a:cs typeface="Open Sans" panose="020B0606030504020204" pitchFamily="34" charset="0"/>
              </a:rPr>
              <a:t>AP718369</a:t>
            </a:r>
          </a:p>
          <a:p>
            <a:pPr marL="13250" marR="5300">
              <a:lnSpc>
                <a:spcPct val="104200"/>
              </a:lnSpc>
              <a:spcBef>
                <a:spcPts val="73"/>
              </a:spcBef>
            </a:pPr>
            <a:r>
              <a:rPr lang="en-US" sz="800" dirty="0" err="1">
                <a:ea typeface="Open Sans" panose="020B0606030504020204" pitchFamily="34" charset="0"/>
                <a:cs typeface="Open Sans" panose="020B0606030504020204" pitchFamily="34" charset="0"/>
              </a:rPr>
              <a:t>Individualisierter</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vollfarbig</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bedruckter</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Fahrradsattelbezug</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mit</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elastischem</a:t>
            </a:r>
            <a:r>
              <a:rPr lang="en-US" sz="800" dirty="0">
                <a:ea typeface="Open Sans" panose="020B0606030504020204" pitchFamily="34" charset="0"/>
                <a:cs typeface="Open Sans" panose="020B0606030504020204" pitchFamily="34" charset="0"/>
              </a:rPr>
              <a:t> Band, 190T Polyester. </a:t>
            </a:r>
            <a:r>
              <a:rPr lang="en-US" sz="800" dirty="0" err="1">
                <a:ea typeface="Open Sans" panose="020B0606030504020204" pitchFamily="34" charset="0"/>
                <a:cs typeface="Open Sans" panose="020B0606030504020204" pitchFamily="34" charset="0"/>
              </a:rPr>
              <a:t>Preis</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inkl</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Sublimationsdruck</a:t>
            </a:r>
            <a:r>
              <a:rPr lang="en-US" sz="800" dirty="0">
                <a:ea typeface="Open Sans" panose="020B0606030504020204" pitchFamily="34" charset="0"/>
                <a:cs typeface="Open Sans" panose="020B0606030504020204" pitchFamily="34" charset="0"/>
              </a:rPr>
              <a:t>. </a:t>
            </a:r>
            <a:r>
              <a:rPr lang="en-US" sz="800" dirty="0" err="1">
                <a:ea typeface="Open Sans" panose="020B0606030504020204" pitchFamily="34" charset="0"/>
                <a:cs typeface="Open Sans" panose="020B0606030504020204" pitchFamily="34" charset="0"/>
              </a:rPr>
              <a:t>Mindestmenge</a:t>
            </a:r>
            <a:r>
              <a:rPr lang="en-US" sz="800" dirty="0">
                <a:ea typeface="Open Sans" panose="020B0606030504020204" pitchFamily="34" charset="0"/>
                <a:cs typeface="Open Sans" panose="020B0606030504020204" pitchFamily="34" charset="0"/>
              </a:rPr>
              <a:t>: 100 Stk.</a:t>
            </a:r>
            <a:endParaRPr lang="hu-HU" sz="800" dirty="0">
              <a:ea typeface="Open Sans" panose="020B0606030504020204" pitchFamily="34" charset="0"/>
              <a:cs typeface="Open Sans" panose="020B0606030504020204" pitchFamily="34" charset="0"/>
            </a:endParaRPr>
          </a:p>
          <a:p>
            <a:pPr marL="13250" marR="5300">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0,000 EUR</a:t>
            </a:r>
          </a:p>
          <a:p>
            <a:pPr marL="13250" marR="5300">
              <a:lnSpc>
                <a:spcPct val="104200"/>
              </a:lnSpc>
              <a:spcBef>
                <a:spcPts val="73"/>
              </a:spcBef>
            </a:pPr>
            <a:endParaRPr sz="800" dirty="0">
              <a:ea typeface="Open Sans" panose="020B0606030504020204" pitchFamily="34" charset="0"/>
              <a:cs typeface="Open Sans" panose="020B0606030504020204" pitchFamily="34" charset="0"/>
            </a:endParaRPr>
          </a:p>
        </p:txBody>
      </p:sp>
      <p:sp>
        <p:nvSpPr>
          <p:cNvPr id="42" name="object 53">
            <a:extLst>
              <a:ext uri="{FF2B5EF4-FFF2-40B4-BE49-F238E27FC236}">
                <a16:creationId xmlns:a16="http://schemas.microsoft.com/office/drawing/2014/main" id="{82AF877D-2010-49C2-9348-E48E77A53B08}"/>
              </a:ext>
            </a:extLst>
          </p:cNvPr>
          <p:cNvSpPr txBox="1"/>
          <p:nvPr/>
        </p:nvSpPr>
        <p:spPr>
          <a:xfrm>
            <a:off x="3774185" y="5474732"/>
            <a:ext cx="1624739" cy="875182"/>
          </a:xfrm>
          <a:prstGeom prst="rect">
            <a:avLst/>
          </a:prstGeom>
        </p:spPr>
        <p:txBody>
          <a:bodyPr vert="horz" wrap="square" lIns="0" tIns="9277" rIns="0" bIns="0" rtlCol="0" anchor="ctr">
            <a:spAutoFit/>
          </a:bodyPr>
          <a:lstStyle/>
          <a:p>
            <a:pPr marL="13250" marR="5300">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TRAX</a:t>
            </a:r>
            <a:r>
              <a:rPr lang="hu-HU" sz="1400" dirty="0">
                <a:ea typeface="Open Sans" panose="020B0606030504020204" pitchFamily="34" charset="0"/>
                <a:cs typeface="Open Sans" panose="020B0606030504020204" pitchFamily="34" charset="0"/>
              </a:rPr>
              <a:t>AP810375</a:t>
            </a:r>
          </a:p>
          <a:p>
            <a:pPr marL="13250" marR="5300">
              <a:lnSpc>
                <a:spcPct val="104200"/>
              </a:lnSpc>
              <a:spcBef>
                <a:spcPts val="73"/>
              </a:spcBef>
            </a:pPr>
            <a:r>
              <a:rPr lang="de-DE" sz="800" dirty="0">
                <a:ea typeface="Open Sans" panose="020B0606030504020204" pitchFamily="34" charset="0"/>
                <a:cs typeface="Open Sans" panose="020B0606030504020204" pitchFamily="34" charset="0"/>
              </a:rPr>
              <a:t>Fahrradsattelüberzug mit elastischem Band, 190T Polyester.</a:t>
            </a:r>
            <a:endParaRPr lang="hu-HU" sz="800" dirty="0">
              <a:ea typeface="Open Sans" panose="020B0606030504020204" pitchFamily="34" charset="0"/>
              <a:cs typeface="Open Sans" panose="020B0606030504020204" pitchFamily="34" charset="0"/>
            </a:endParaRPr>
          </a:p>
          <a:p>
            <a:pPr marL="13250" marR="5300">
              <a:lnSpc>
                <a:spcPct val="104200"/>
              </a:lnSpc>
              <a:spcBef>
                <a:spcPts val="73"/>
              </a:spcBef>
            </a:pPr>
            <a:r>
              <a:rPr lang="hu-HU" sz="1400" b="1" dirty="0">
                <a:solidFill>
                  <a:srgbClr val="ED7D31"/>
                </a:solidFill>
                <a:ea typeface="Open Sans" panose="020B0606030504020204" pitchFamily="34" charset="0"/>
                <a:cs typeface="Open Sans" panose="020B0606030504020204" pitchFamily="34" charset="0"/>
              </a:rPr>
              <a:t>0,000 EUR</a:t>
            </a:r>
          </a:p>
          <a:p>
            <a:pPr marL="13250" marR="5300">
              <a:lnSpc>
                <a:spcPct val="104200"/>
              </a:lnSpc>
              <a:spcBef>
                <a:spcPts val="73"/>
              </a:spcBef>
            </a:pPr>
            <a:endParaRPr sz="800" dirty="0">
              <a:ea typeface="Open Sans" panose="020B0606030504020204" pitchFamily="34" charset="0"/>
              <a:cs typeface="Open Sans" panose="020B0606030504020204" pitchFamily="34" charset="0"/>
            </a:endParaRPr>
          </a:p>
        </p:txBody>
      </p:sp>
      <p:pic>
        <p:nvPicPr>
          <p:cNvPr id="43" name="Kép 42">
            <a:extLst>
              <a:ext uri="{FF2B5EF4-FFF2-40B4-BE49-F238E27FC236}">
                <a16:creationId xmlns:a16="http://schemas.microsoft.com/office/drawing/2014/main" id="{4CCC18F7-C7AB-4EE3-BF91-69ED7F434B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5410" y="5178856"/>
            <a:ext cx="135560" cy="135567"/>
          </a:xfrm>
          <a:prstGeom prst="rect">
            <a:avLst/>
          </a:prstGeom>
        </p:spPr>
      </p:pic>
      <p:pic>
        <p:nvPicPr>
          <p:cNvPr id="44" name="Kép 43">
            <a:extLst>
              <a:ext uri="{FF2B5EF4-FFF2-40B4-BE49-F238E27FC236}">
                <a16:creationId xmlns:a16="http://schemas.microsoft.com/office/drawing/2014/main" id="{14C704E2-C22F-4FC4-B61C-188245F8CA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3332" y="5037042"/>
            <a:ext cx="135560" cy="135567"/>
          </a:xfrm>
          <a:prstGeom prst="rect">
            <a:avLst/>
          </a:prstGeom>
        </p:spPr>
      </p:pic>
    </p:spTree>
    <p:extLst>
      <p:ext uri="{BB962C8B-B14F-4D97-AF65-F5344CB8AC3E}">
        <p14:creationId xmlns:p14="http://schemas.microsoft.com/office/powerpoint/2010/main" val="2539906444"/>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433</TotalTime>
  <Words>117</Words>
  <Application>Microsoft Office PowerPoint</Application>
  <PresentationFormat>Egyéni</PresentationFormat>
  <Paragraphs>18</Paragraphs>
  <Slides>1</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vt:i4>
      </vt:variant>
    </vt:vector>
  </HeadingPairs>
  <TitlesOfParts>
    <vt:vector size="6" baseType="lpstr">
      <vt:lpstr>Arial</vt:lpstr>
      <vt:lpstr>Calibri</vt:lpstr>
      <vt:lpstr>Calibri Light</vt:lpstr>
      <vt:lpstr>Open Sans</vt:lpstr>
      <vt:lpstr>Office-téma</vt:lpstr>
      <vt:lpstr>PowerPoint-bemutató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subject/>
  <dc:creator>COOL Collection</dc:creator>
  <cp:keywords/>
  <dc:description/>
  <cp:lastModifiedBy>Hadi Anikó</cp:lastModifiedBy>
  <cp:revision>33</cp:revision>
  <dcterms:created xsi:type="dcterms:W3CDTF">2020-04-21T06:52:21Z</dcterms:created>
  <dcterms:modified xsi:type="dcterms:W3CDTF">2020-05-25T07:35:32Z</dcterms:modified>
  <cp:category/>
</cp:coreProperties>
</file>