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Lst>
  <p:sldSz cx="5759450" cy="10799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29DA0"/>
    <a:srgbClr val="589FBB"/>
    <a:srgbClr val="47706C"/>
    <a:srgbClr val="C6E8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12" autoAdjust="0"/>
    <p:restoredTop sz="94660"/>
  </p:normalViewPr>
  <p:slideViewPr>
    <p:cSldViewPr snapToGrid="0">
      <p:cViewPr varScale="1">
        <p:scale>
          <a:sx n="73" d="100"/>
          <a:sy n="73" d="100"/>
        </p:scale>
        <p:origin x="36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767462"/>
            <a:ext cx="4895533" cy="3759917"/>
          </a:xfrm>
        </p:spPr>
        <p:txBody>
          <a:bodyPr anchor="b"/>
          <a:lstStyle>
            <a:lvl1pPr algn="ctr">
              <a:defRPr sz="3779"/>
            </a:lvl1pPr>
          </a:lstStyle>
          <a:p>
            <a:r>
              <a:rPr lang="hu-HU"/>
              <a:t>Mintacím szerkesztése</a:t>
            </a:r>
            <a:endParaRPr lang="en-US" dirty="0"/>
          </a:p>
        </p:txBody>
      </p:sp>
      <p:sp>
        <p:nvSpPr>
          <p:cNvPr id="3" name="Subtitle 2"/>
          <p:cNvSpPr>
            <a:spLocks noGrp="1"/>
          </p:cNvSpPr>
          <p:nvPr>
            <p:ph type="subTitle" idx="1"/>
          </p:nvPr>
        </p:nvSpPr>
        <p:spPr>
          <a:xfrm>
            <a:off x="719931" y="5672376"/>
            <a:ext cx="4319588" cy="2607442"/>
          </a:xfrm>
        </p:spPr>
        <p:txBody>
          <a:bodyPr/>
          <a:lstStyle>
            <a:lvl1pPr marL="0" indent="0" algn="ctr">
              <a:buNone/>
              <a:defRPr sz="1512"/>
            </a:lvl1pPr>
            <a:lvl2pPr marL="287990" indent="0" algn="ctr">
              <a:buNone/>
              <a:defRPr sz="1260"/>
            </a:lvl2pPr>
            <a:lvl3pPr marL="575981" indent="0" algn="ctr">
              <a:buNone/>
              <a:defRPr sz="1134"/>
            </a:lvl3pPr>
            <a:lvl4pPr marL="863971" indent="0" algn="ctr">
              <a:buNone/>
              <a:defRPr sz="1008"/>
            </a:lvl4pPr>
            <a:lvl5pPr marL="1151961" indent="0" algn="ctr">
              <a:buNone/>
              <a:defRPr sz="1008"/>
            </a:lvl5pPr>
            <a:lvl6pPr marL="1439951" indent="0" algn="ctr">
              <a:buNone/>
              <a:defRPr sz="1008"/>
            </a:lvl6pPr>
            <a:lvl7pPr marL="1727942" indent="0" algn="ctr">
              <a:buNone/>
              <a:defRPr sz="1008"/>
            </a:lvl7pPr>
            <a:lvl8pPr marL="2015932" indent="0" algn="ctr">
              <a:buNone/>
              <a:defRPr sz="1008"/>
            </a:lvl8pPr>
            <a:lvl9pPr marL="2303922" indent="0" algn="ctr">
              <a:buNone/>
              <a:defRPr sz="1008"/>
            </a:lvl9pPr>
          </a:lstStyle>
          <a:p>
            <a:r>
              <a:rPr lang="hu-HU"/>
              <a:t>Kattintson ide az alcím mintájának szerkesztéséhez</a:t>
            </a:r>
            <a:endParaRPr lang="en-US" dirty="0"/>
          </a:p>
        </p:txBody>
      </p:sp>
      <p:sp>
        <p:nvSpPr>
          <p:cNvPr id="4" name="Date Placeholder 3"/>
          <p:cNvSpPr>
            <a:spLocks noGrp="1"/>
          </p:cNvSpPr>
          <p:nvPr>
            <p:ph type="dt" sz="half" idx="10"/>
          </p:nvPr>
        </p:nvSpPr>
        <p:spPr/>
        <p:txBody>
          <a:bodyPr/>
          <a:lstStyle/>
          <a:p>
            <a:fld id="{F75E4B7E-9976-4531-AE92-1F7086DE0894}" type="datetimeFigureOut">
              <a:rPr lang="hu-HU" smtClean="0"/>
              <a:t>2020. 05. 21.</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1730711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F75E4B7E-9976-4531-AE92-1F7086DE0894}" type="datetimeFigureOut">
              <a:rPr lang="hu-HU" smtClean="0"/>
              <a:t>2020. 05. 21.</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1162129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121607" y="574987"/>
            <a:ext cx="1241881" cy="9152300"/>
          </a:xfrm>
        </p:spPr>
        <p:txBody>
          <a:bodyPr vert="eaVert"/>
          <a:lstStyle/>
          <a:p>
            <a:r>
              <a:rPr lang="hu-HU"/>
              <a:t>Mintacím szerkesztése</a:t>
            </a:r>
            <a:endParaRPr lang="en-US" dirty="0"/>
          </a:p>
        </p:txBody>
      </p:sp>
      <p:sp>
        <p:nvSpPr>
          <p:cNvPr id="3" name="Vertical Text Placeholder 2"/>
          <p:cNvSpPr>
            <a:spLocks noGrp="1"/>
          </p:cNvSpPr>
          <p:nvPr>
            <p:ph type="body" orient="vert" idx="1"/>
          </p:nvPr>
        </p:nvSpPr>
        <p:spPr>
          <a:xfrm>
            <a:off x="395963" y="574987"/>
            <a:ext cx="3653651" cy="915230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F75E4B7E-9976-4531-AE92-1F7086DE0894}" type="datetimeFigureOut">
              <a:rPr lang="hu-HU" smtClean="0"/>
              <a:t>2020. 05. 21.</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3898167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F75E4B7E-9976-4531-AE92-1F7086DE0894}" type="datetimeFigureOut">
              <a:rPr lang="hu-HU" smtClean="0"/>
              <a:t>2020. 05. 21.</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572132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392963" y="2692444"/>
            <a:ext cx="4967526" cy="4492401"/>
          </a:xfrm>
        </p:spPr>
        <p:txBody>
          <a:bodyPr anchor="b"/>
          <a:lstStyle>
            <a:lvl1pPr>
              <a:defRPr sz="3779"/>
            </a:lvl1pPr>
          </a:lstStyle>
          <a:p>
            <a:r>
              <a:rPr lang="hu-HU"/>
              <a:t>Mintacím szerkesztése</a:t>
            </a:r>
            <a:endParaRPr lang="en-US" dirty="0"/>
          </a:p>
        </p:txBody>
      </p:sp>
      <p:sp>
        <p:nvSpPr>
          <p:cNvPr id="3" name="Text Placeholder 2"/>
          <p:cNvSpPr>
            <a:spLocks noGrp="1"/>
          </p:cNvSpPr>
          <p:nvPr>
            <p:ph type="body" idx="1"/>
          </p:nvPr>
        </p:nvSpPr>
        <p:spPr>
          <a:xfrm>
            <a:off x="392963" y="7227345"/>
            <a:ext cx="4967526" cy="2362447"/>
          </a:xfrm>
        </p:spPr>
        <p:txBody>
          <a:bodyPr/>
          <a:lstStyle>
            <a:lvl1pPr marL="0" indent="0">
              <a:buNone/>
              <a:defRPr sz="1512">
                <a:solidFill>
                  <a:schemeClr val="tx1"/>
                </a:solidFill>
              </a:defRPr>
            </a:lvl1pPr>
            <a:lvl2pPr marL="287990" indent="0">
              <a:buNone/>
              <a:defRPr sz="1260">
                <a:solidFill>
                  <a:schemeClr val="tx1">
                    <a:tint val="75000"/>
                  </a:schemeClr>
                </a:solidFill>
              </a:defRPr>
            </a:lvl2pPr>
            <a:lvl3pPr marL="575981" indent="0">
              <a:buNone/>
              <a:defRPr sz="1134">
                <a:solidFill>
                  <a:schemeClr val="tx1">
                    <a:tint val="75000"/>
                  </a:schemeClr>
                </a:solidFill>
              </a:defRPr>
            </a:lvl3pPr>
            <a:lvl4pPr marL="863971" indent="0">
              <a:buNone/>
              <a:defRPr sz="1008">
                <a:solidFill>
                  <a:schemeClr val="tx1">
                    <a:tint val="75000"/>
                  </a:schemeClr>
                </a:solidFill>
              </a:defRPr>
            </a:lvl4pPr>
            <a:lvl5pPr marL="1151961" indent="0">
              <a:buNone/>
              <a:defRPr sz="1008">
                <a:solidFill>
                  <a:schemeClr val="tx1">
                    <a:tint val="75000"/>
                  </a:schemeClr>
                </a:solidFill>
              </a:defRPr>
            </a:lvl5pPr>
            <a:lvl6pPr marL="1439951" indent="0">
              <a:buNone/>
              <a:defRPr sz="1008">
                <a:solidFill>
                  <a:schemeClr val="tx1">
                    <a:tint val="75000"/>
                  </a:schemeClr>
                </a:solidFill>
              </a:defRPr>
            </a:lvl6pPr>
            <a:lvl7pPr marL="1727942" indent="0">
              <a:buNone/>
              <a:defRPr sz="1008">
                <a:solidFill>
                  <a:schemeClr val="tx1">
                    <a:tint val="75000"/>
                  </a:schemeClr>
                </a:solidFill>
              </a:defRPr>
            </a:lvl7pPr>
            <a:lvl8pPr marL="2015932" indent="0">
              <a:buNone/>
              <a:defRPr sz="1008">
                <a:solidFill>
                  <a:schemeClr val="tx1">
                    <a:tint val="75000"/>
                  </a:schemeClr>
                </a:solidFill>
              </a:defRPr>
            </a:lvl8pPr>
            <a:lvl9pPr marL="2303922" indent="0">
              <a:buNone/>
              <a:defRPr sz="1008">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F75E4B7E-9976-4531-AE92-1F7086DE0894}" type="datetimeFigureOut">
              <a:rPr lang="hu-HU" smtClean="0"/>
              <a:t>2020. 05. 21.</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3223442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395962" y="2874937"/>
            <a:ext cx="2447766" cy="685235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2915722" y="2874937"/>
            <a:ext cx="2447766" cy="685235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F75E4B7E-9976-4531-AE92-1F7086DE0894}" type="datetimeFigureOut">
              <a:rPr lang="hu-HU" smtClean="0"/>
              <a:t>2020. 05. 21.</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3817127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396712" y="574990"/>
            <a:ext cx="4967526" cy="2087455"/>
          </a:xfrm>
        </p:spPr>
        <p:txBody>
          <a:bodyPr/>
          <a:lstStyle/>
          <a:p>
            <a:r>
              <a:rPr lang="hu-HU"/>
              <a:t>Mintacím szerkesztése</a:t>
            </a:r>
            <a:endParaRPr lang="en-US" dirty="0"/>
          </a:p>
        </p:txBody>
      </p:sp>
      <p:sp>
        <p:nvSpPr>
          <p:cNvPr id="3" name="Text Placeholder 2"/>
          <p:cNvSpPr>
            <a:spLocks noGrp="1"/>
          </p:cNvSpPr>
          <p:nvPr>
            <p:ph type="body" idx="1"/>
          </p:nvPr>
        </p:nvSpPr>
        <p:spPr>
          <a:xfrm>
            <a:off x="396713" y="2647443"/>
            <a:ext cx="2436517" cy="1297471"/>
          </a:xfrm>
        </p:spPr>
        <p:txBody>
          <a:bodyPr anchor="b"/>
          <a:lstStyle>
            <a:lvl1pPr marL="0" indent="0">
              <a:buNone/>
              <a:defRPr sz="1512" b="1"/>
            </a:lvl1pPr>
            <a:lvl2pPr marL="287990" indent="0">
              <a:buNone/>
              <a:defRPr sz="1260" b="1"/>
            </a:lvl2pPr>
            <a:lvl3pPr marL="575981" indent="0">
              <a:buNone/>
              <a:defRPr sz="1134" b="1"/>
            </a:lvl3pPr>
            <a:lvl4pPr marL="863971" indent="0">
              <a:buNone/>
              <a:defRPr sz="1008" b="1"/>
            </a:lvl4pPr>
            <a:lvl5pPr marL="1151961" indent="0">
              <a:buNone/>
              <a:defRPr sz="1008" b="1"/>
            </a:lvl5pPr>
            <a:lvl6pPr marL="1439951" indent="0">
              <a:buNone/>
              <a:defRPr sz="1008" b="1"/>
            </a:lvl6pPr>
            <a:lvl7pPr marL="1727942" indent="0">
              <a:buNone/>
              <a:defRPr sz="1008" b="1"/>
            </a:lvl7pPr>
            <a:lvl8pPr marL="2015932" indent="0">
              <a:buNone/>
              <a:defRPr sz="1008" b="1"/>
            </a:lvl8pPr>
            <a:lvl9pPr marL="2303922" indent="0">
              <a:buNone/>
              <a:defRPr sz="1008" b="1"/>
            </a:lvl9pPr>
          </a:lstStyle>
          <a:p>
            <a:pPr lvl="0"/>
            <a:r>
              <a:rPr lang="hu-HU"/>
              <a:t>Mintaszöveg szerkesztése</a:t>
            </a:r>
          </a:p>
        </p:txBody>
      </p:sp>
      <p:sp>
        <p:nvSpPr>
          <p:cNvPr id="4" name="Content Placeholder 3"/>
          <p:cNvSpPr>
            <a:spLocks noGrp="1"/>
          </p:cNvSpPr>
          <p:nvPr>
            <p:ph sz="half" idx="2"/>
          </p:nvPr>
        </p:nvSpPr>
        <p:spPr>
          <a:xfrm>
            <a:off x="396713" y="3944914"/>
            <a:ext cx="2436517" cy="580237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2915722" y="2647443"/>
            <a:ext cx="2448516" cy="1297471"/>
          </a:xfrm>
        </p:spPr>
        <p:txBody>
          <a:bodyPr anchor="b"/>
          <a:lstStyle>
            <a:lvl1pPr marL="0" indent="0">
              <a:buNone/>
              <a:defRPr sz="1512" b="1"/>
            </a:lvl1pPr>
            <a:lvl2pPr marL="287990" indent="0">
              <a:buNone/>
              <a:defRPr sz="1260" b="1"/>
            </a:lvl2pPr>
            <a:lvl3pPr marL="575981" indent="0">
              <a:buNone/>
              <a:defRPr sz="1134" b="1"/>
            </a:lvl3pPr>
            <a:lvl4pPr marL="863971" indent="0">
              <a:buNone/>
              <a:defRPr sz="1008" b="1"/>
            </a:lvl4pPr>
            <a:lvl5pPr marL="1151961" indent="0">
              <a:buNone/>
              <a:defRPr sz="1008" b="1"/>
            </a:lvl5pPr>
            <a:lvl6pPr marL="1439951" indent="0">
              <a:buNone/>
              <a:defRPr sz="1008" b="1"/>
            </a:lvl6pPr>
            <a:lvl7pPr marL="1727942" indent="0">
              <a:buNone/>
              <a:defRPr sz="1008" b="1"/>
            </a:lvl7pPr>
            <a:lvl8pPr marL="2015932" indent="0">
              <a:buNone/>
              <a:defRPr sz="1008" b="1"/>
            </a:lvl8pPr>
            <a:lvl9pPr marL="2303922" indent="0">
              <a:buNone/>
              <a:defRPr sz="1008" b="1"/>
            </a:lvl9pPr>
          </a:lstStyle>
          <a:p>
            <a:pPr lvl="0"/>
            <a:r>
              <a:rPr lang="hu-HU"/>
              <a:t>Mintaszöveg szerkesztése</a:t>
            </a:r>
          </a:p>
        </p:txBody>
      </p:sp>
      <p:sp>
        <p:nvSpPr>
          <p:cNvPr id="6" name="Content Placeholder 5"/>
          <p:cNvSpPr>
            <a:spLocks noGrp="1"/>
          </p:cNvSpPr>
          <p:nvPr>
            <p:ph sz="quarter" idx="4"/>
          </p:nvPr>
        </p:nvSpPr>
        <p:spPr>
          <a:xfrm>
            <a:off x="2915722" y="3944914"/>
            <a:ext cx="2448516" cy="580237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F75E4B7E-9976-4531-AE92-1F7086DE0894}" type="datetimeFigureOut">
              <a:rPr lang="hu-HU" smtClean="0"/>
              <a:t>2020. 05. 21.</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212697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F75E4B7E-9976-4531-AE92-1F7086DE0894}" type="datetimeFigureOut">
              <a:rPr lang="hu-HU" smtClean="0"/>
              <a:t>2020. 05. 21.</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1787075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5E4B7E-9976-4531-AE92-1F7086DE0894}" type="datetimeFigureOut">
              <a:rPr lang="hu-HU" smtClean="0"/>
              <a:t>2020. 05. 21.</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2730518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396712" y="719984"/>
            <a:ext cx="1857573" cy="2519945"/>
          </a:xfrm>
        </p:spPr>
        <p:txBody>
          <a:bodyPr anchor="b"/>
          <a:lstStyle>
            <a:lvl1pPr>
              <a:defRPr sz="2016"/>
            </a:lvl1pPr>
          </a:lstStyle>
          <a:p>
            <a:r>
              <a:rPr lang="hu-HU"/>
              <a:t>Mintacím szerkesztése</a:t>
            </a:r>
            <a:endParaRPr lang="en-US" dirty="0"/>
          </a:p>
        </p:txBody>
      </p:sp>
      <p:sp>
        <p:nvSpPr>
          <p:cNvPr id="3" name="Content Placeholder 2"/>
          <p:cNvSpPr>
            <a:spLocks noGrp="1"/>
          </p:cNvSpPr>
          <p:nvPr>
            <p:ph idx="1"/>
          </p:nvPr>
        </p:nvSpPr>
        <p:spPr>
          <a:xfrm>
            <a:off x="2448516" y="1554968"/>
            <a:ext cx="2915722" cy="7674832"/>
          </a:xfrm>
        </p:spPr>
        <p:txBody>
          <a:bodyPr/>
          <a:lstStyle>
            <a:lvl1pPr>
              <a:defRPr sz="2016"/>
            </a:lvl1pPr>
            <a:lvl2pPr>
              <a:defRPr sz="1764"/>
            </a:lvl2pPr>
            <a:lvl3pPr>
              <a:defRPr sz="1512"/>
            </a:lvl3pPr>
            <a:lvl4pPr>
              <a:defRPr sz="1260"/>
            </a:lvl4pPr>
            <a:lvl5pPr>
              <a:defRPr sz="1260"/>
            </a:lvl5pPr>
            <a:lvl6pPr>
              <a:defRPr sz="1260"/>
            </a:lvl6pPr>
            <a:lvl7pPr>
              <a:defRPr sz="1260"/>
            </a:lvl7pPr>
            <a:lvl8pPr>
              <a:defRPr sz="1260"/>
            </a:lvl8pPr>
            <a:lvl9pPr>
              <a:defRPr sz="126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396712" y="3239929"/>
            <a:ext cx="1857573" cy="6002369"/>
          </a:xfrm>
        </p:spPr>
        <p:txBody>
          <a:bodyPr/>
          <a:lstStyle>
            <a:lvl1pPr marL="0" indent="0">
              <a:buNone/>
              <a:defRPr sz="1008"/>
            </a:lvl1pPr>
            <a:lvl2pPr marL="287990" indent="0">
              <a:buNone/>
              <a:defRPr sz="882"/>
            </a:lvl2pPr>
            <a:lvl3pPr marL="575981" indent="0">
              <a:buNone/>
              <a:defRPr sz="756"/>
            </a:lvl3pPr>
            <a:lvl4pPr marL="863971" indent="0">
              <a:buNone/>
              <a:defRPr sz="630"/>
            </a:lvl4pPr>
            <a:lvl5pPr marL="1151961" indent="0">
              <a:buNone/>
              <a:defRPr sz="630"/>
            </a:lvl5pPr>
            <a:lvl6pPr marL="1439951" indent="0">
              <a:buNone/>
              <a:defRPr sz="630"/>
            </a:lvl6pPr>
            <a:lvl7pPr marL="1727942" indent="0">
              <a:buNone/>
              <a:defRPr sz="630"/>
            </a:lvl7pPr>
            <a:lvl8pPr marL="2015932" indent="0">
              <a:buNone/>
              <a:defRPr sz="630"/>
            </a:lvl8pPr>
            <a:lvl9pPr marL="2303922" indent="0">
              <a:buNone/>
              <a:defRPr sz="630"/>
            </a:lvl9pPr>
          </a:lstStyle>
          <a:p>
            <a:pPr lvl="0"/>
            <a:r>
              <a:rPr lang="hu-HU"/>
              <a:t>Mintaszöveg szerkesztése</a:t>
            </a:r>
          </a:p>
        </p:txBody>
      </p:sp>
      <p:sp>
        <p:nvSpPr>
          <p:cNvPr id="5" name="Date Placeholder 4"/>
          <p:cNvSpPr>
            <a:spLocks noGrp="1"/>
          </p:cNvSpPr>
          <p:nvPr>
            <p:ph type="dt" sz="half" idx="10"/>
          </p:nvPr>
        </p:nvSpPr>
        <p:spPr/>
        <p:txBody>
          <a:bodyPr/>
          <a:lstStyle/>
          <a:p>
            <a:fld id="{F75E4B7E-9976-4531-AE92-1F7086DE0894}" type="datetimeFigureOut">
              <a:rPr lang="hu-HU" smtClean="0"/>
              <a:t>2020. 05. 21.</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1416782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396712" y="719984"/>
            <a:ext cx="1857573" cy="2519945"/>
          </a:xfrm>
        </p:spPr>
        <p:txBody>
          <a:bodyPr anchor="b"/>
          <a:lstStyle>
            <a:lvl1pPr>
              <a:defRPr sz="2016"/>
            </a:lvl1pPr>
          </a:lstStyle>
          <a:p>
            <a:r>
              <a:rPr lang="hu-HU"/>
              <a:t>Mintacím szerkesztése</a:t>
            </a:r>
            <a:endParaRPr lang="en-US" dirty="0"/>
          </a:p>
        </p:txBody>
      </p:sp>
      <p:sp>
        <p:nvSpPr>
          <p:cNvPr id="3" name="Picture Placeholder 2"/>
          <p:cNvSpPr>
            <a:spLocks noGrp="1" noChangeAspect="1"/>
          </p:cNvSpPr>
          <p:nvPr>
            <p:ph type="pic" idx="1"/>
          </p:nvPr>
        </p:nvSpPr>
        <p:spPr>
          <a:xfrm>
            <a:off x="2448516" y="1554968"/>
            <a:ext cx="2915722" cy="7674832"/>
          </a:xfrm>
        </p:spPr>
        <p:txBody>
          <a:bodyPr anchor="t"/>
          <a:lstStyle>
            <a:lvl1pPr marL="0" indent="0">
              <a:buNone/>
              <a:defRPr sz="2016"/>
            </a:lvl1pPr>
            <a:lvl2pPr marL="287990" indent="0">
              <a:buNone/>
              <a:defRPr sz="1764"/>
            </a:lvl2pPr>
            <a:lvl3pPr marL="575981" indent="0">
              <a:buNone/>
              <a:defRPr sz="1512"/>
            </a:lvl3pPr>
            <a:lvl4pPr marL="863971" indent="0">
              <a:buNone/>
              <a:defRPr sz="1260"/>
            </a:lvl4pPr>
            <a:lvl5pPr marL="1151961" indent="0">
              <a:buNone/>
              <a:defRPr sz="1260"/>
            </a:lvl5pPr>
            <a:lvl6pPr marL="1439951" indent="0">
              <a:buNone/>
              <a:defRPr sz="1260"/>
            </a:lvl6pPr>
            <a:lvl7pPr marL="1727942" indent="0">
              <a:buNone/>
              <a:defRPr sz="1260"/>
            </a:lvl7pPr>
            <a:lvl8pPr marL="2015932" indent="0">
              <a:buNone/>
              <a:defRPr sz="1260"/>
            </a:lvl8pPr>
            <a:lvl9pPr marL="2303922" indent="0">
              <a:buNone/>
              <a:defRPr sz="1260"/>
            </a:lvl9pPr>
          </a:lstStyle>
          <a:p>
            <a:r>
              <a:rPr lang="hu-HU"/>
              <a:t>Kép beszúrásához kattintson az ikonra</a:t>
            </a:r>
            <a:endParaRPr lang="en-US" dirty="0"/>
          </a:p>
        </p:txBody>
      </p:sp>
      <p:sp>
        <p:nvSpPr>
          <p:cNvPr id="4" name="Text Placeholder 3"/>
          <p:cNvSpPr>
            <a:spLocks noGrp="1"/>
          </p:cNvSpPr>
          <p:nvPr>
            <p:ph type="body" sz="half" idx="2"/>
          </p:nvPr>
        </p:nvSpPr>
        <p:spPr>
          <a:xfrm>
            <a:off x="396712" y="3239929"/>
            <a:ext cx="1857573" cy="6002369"/>
          </a:xfrm>
        </p:spPr>
        <p:txBody>
          <a:bodyPr/>
          <a:lstStyle>
            <a:lvl1pPr marL="0" indent="0">
              <a:buNone/>
              <a:defRPr sz="1008"/>
            </a:lvl1pPr>
            <a:lvl2pPr marL="287990" indent="0">
              <a:buNone/>
              <a:defRPr sz="882"/>
            </a:lvl2pPr>
            <a:lvl3pPr marL="575981" indent="0">
              <a:buNone/>
              <a:defRPr sz="756"/>
            </a:lvl3pPr>
            <a:lvl4pPr marL="863971" indent="0">
              <a:buNone/>
              <a:defRPr sz="630"/>
            </a:lvl4pPr>
            <a:lvl5pPr marL="1151961" indent="0">
              <a:buNone/>
              <a:defRPr sz="630"/>
            </a:lvl5pPr>
            <a:lvl6pPr marL="1439951" indent="0">
              <a:buNone/>
              <a:defRPr sz="630"/>
            </a:lvl6pPr>
            <a:lvl7pPr marL="1727942" indent="0">
              <a:buNone/>
              <a:defRPr sz="630"/>
            </a:lvl7pPr>
            <a:lvl8pPr marL="2015932" indent="0">
              <a:buNone/>
              <a:defRPr sz="630"/>
            </a:lvl8pPr>
            <a:lvl9pPr marL="2303922" indent="0">
              <a:buNone/>
              <a:defRPr sz="630"/>
            </a:lvl9pPr>
          </a:lstStyle>
          <a:p>
            <a:pPr lvl="0"/>
            <a:r>
              <a:rPr lang="hu-HU"/>
              <a:t>Mintaszöveg szerkesztése</a:t>
            </a:r>
          </a:p>
        </p:txBody>
      </p:sp>
      <p:sp>
        <p:nvSpPr>
          <p:cNvPr id="5" name="Date Placeholder 4"/>
          <p:cNvSpPr>
            <a:spLocks noGrp="1"/>
          </p:cNvSpPr>
          <p:nvPr>
            <p:ph type="dt" sz="half" idx="10"/>
          </p:nvPr>
        </p:nvSpPr>
        <p:spPr/>
        <p:txBody>
          <a:bodyPr/>
          <a:lstStyle/>
          <a:p>
            <a:fld id="{F75E4B7E-9976-4531-AE92-1F7086DE0894}" type="datetimeFigureOut">
              <a:rPr lang="hu-HU" smtClean="0"/>
              <a:t>2020. 05. 21.</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4097302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5962" y="574990"/>
            <a:ext cx="4967526" cy="2087455"/>
          </a:xfrm>
          <a:prstGeom prst="rect">
            <a:avLst/>
          </a:prstGeom>
        </p:spPr>
        <p:txBody>
          <a:bodyPr vert="horz" lIns="91440" tIns="45720" rIns="91440" bIns="4572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395962" y="2874937"/>
            <a:ext cx="4967526" cy="6852350"/>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395962" y="10009783"/>
            <a:ext cx="1295876" cy="574987"/>
          </a:xfrm>
          <a:prstGeom prst="rect">
            <a:avLst/>
          </a:prstGeom>
        </p:spPr>
        <p:txBody>
          <a:bodyPr vert="horz" lIns="91440" tIns="45720" rIns="91440" bIns="45720" rtlCol="0" anchor="ctr"/>
          <a:lstStyle>
            <a:lvl1pPr algn="l">
              <a:defRPr sz="756">
                <a:solidFill>
                  <a:schemeClr val="tx1">
                    <a:tint val="75000"/>
                  </a:schemeClr>
                </a:solidFill>
              </a:defRPr>
            </a:lvl1pPr>
          </a:lstStyle>
          <a:p>
            <a:fld id="{F75E4B7E-9976-4531-AE92-1F7086DE0894}" type="datetimeFigureOut">
              <a:rPr lang="hu-HU" smtClean="0"/>
              <a:t>2020. 05. 21.</a:t>
            </a:fld>
            <a:endParaRPr lang="hu-HU"/>
          </a:p>
        </p:txBody>
      </p:sp>
      <p:sp>
        <p:nvSpPr>
          <p:cNvPr id="5" name="Footer Placeholder 4"/>
          <p:cNvSpPr>
            <a:spLocks noGrp="1"/>
          </p:cNvSpPr>
          <p:nvPr>
            <p:ph type="ftr" sz="quarter" idx="3"/>
          </p:nvPr>
        </p:nvSpPr>
        <p:spPr>
          <a:xfrm>
            <a:off x="1907818" y="10009783"/>
            <a:ext cx="1943814" cy="574987"/>
          </a:xfrm>
          <a:prstGeom prst="rect">
            <a:avLst/>
          </a:prstGeom>
        </p:spPr>
        <p:txBody>
          <a:bodyPr vert="horz" lIns="91440" tIns="45720" rIns="91440" bIns="45720" rtlCol="0" anchor="ctr"/>
          <a:lstStyle>
            <a:lvl1pPr algn="ctr">
              <a:defRPr sz="756">
                <a:solidFill>
                  <a:schemeClr val="tx1">
                    <a:tint val="75000"/>
                  </a:schemeClr>
                </a:solidFill>
              </a:defRPr>
            </a:lvl1pPr>
          </a:lstStyle>
          <a:p>
            <a:endParaRPr lang="hu-HU"/>
          </a:p>
        </p:txBody>
      </p:sp>
      <p:sp>
        <p:nvSpPr>
          <p:cNvPr id="6" name="Slide Number Placeholder 5"/>
          <p:cNvSpPr>
            <a:spLocks noGrp="1"/>
          </p:cNvSpPr>
          <p:nvPr>
            <p:ph type="sldNum" sz="quarter" idx="4"/>
          </p:nvPr>
        </p:nvSpPr>
        <p:spPr>
          <a:xfrm>
            <a:off x="4067612" y="10009783"/>
            <a:ext cx="1295876" cy="574987"/>
          </a:xfrm>
          <a:prstGeom prst="rect">
            <a:avLst/>
          </a:prstGeom>
        </p:spPr>
        <p:txBody>
          <a:bodyPr vert="horz" lIns="91440" tIns="45720" rIns="91440" bIns="45720" rtlCol="0" anchor="ctr"/>
          <a:lstStyle>
            <a:lvl1pPr algn="r">
              <a:defRPr sz="756">
                <a:solidFill>
                  <a:schemeClr val="tx1">
                    <a:tint val="75000"/>
                  </a:schemeClr>
                </a:solidFill>
              </a:defRPr>
            </a:lvl1pPr>
          </a:lstStyle>
          <a:p>
            <a:fld id="{C6D0DFD3-CCC3-4E8A-92F3-DE64AAB6B19E}" type="slidenum">
              <a:rPr lang="hu-HU" smtClean="0"/>
              <a:t>‹#›</a:t>
            </a:fld>
            <a:endParaRPr lang="hu-HU"/>
          </a:p>
        </p:txBody>
      </p:sp>
    </p:spTree>
    <p:extLst>
      <p:ext uri="{BB962C8B-B14F-4D97-AF65-F5344CB8AC3E}">
        <p14:creationId xmlns:p14="http://schemas.microsoft.com/office/powerpoint/2010/main" val="315880655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575981" rtl="0" eaLnBrk="1" latinLnBrk="0" hangingPunct="1">
        <a:lnSpc>
          <a:spcPct val="90000"/>
        </a:lnSpc>
        <a:spcBef>
          <a:spcPct val="0"/>
        </a:spcBef>
        <a:buNone/>
        <a:defRPr sz="2772" kern="1200">
          <a:solidFill>
            <a:schemeClr val="tx1"/>
          </a:solidFill>
          <a:latin typeface="+mj-lt"/>
          <a:ea typeface="+mj-ea"/>
          <a:cs typeface="+mj-cs"/>
        </a:defRPr>
      </a:lvl1pPr>
    </p:titleStyle>
    <p:bodyStyle>
      <a:lvl1pPr marL="143995" indent="-143995" algn="l" defTabSz="575981" rtl="0" eaLnBrk="1" latinLnBrk="0" hangingPunct="1">
        <a:lnSpc>
          <a:spcPct val="90000"/>
        </a:lnSpc>
        <a:spcBef>
          <a:spcPts val="630"/>
        </a:spcBef>
        <a:buFont typeface="Arial" panose="020B0604020202020204" pitchFamily="34" charset="0"/>
        <a:buChar char="•"/>
        <a:defRPr sz="1764" kern="1200">
          <a:solidFill>
            <a:schemeClr val="tx1"/>
          </a:solidFill>
          <a:latin typeface="+mn-lt"/>
          <a:ea typeface="+mn-ea"/>
          <a:cs typeface="+mn-cs"/>
        </a:defRPr>
      </a:lvl1pPr>
      <a:lvl2pPr marL="431985" indent="-143995" algn="l" defTabSz="575981" rtl="0" eaLnBrk="1" latinLnBrk="0" hangingPunct="1">
        <a:lnSpc>
          <a:spcPct val="90000"/>
        </a:lnSpc>
        <a:spcBef>
          <a:spcPts val="315"/>
        </a:spcBef>
        <a:buFont typeface="Arial" panose="020B0604020202020204" pitchFamily="34" charset="0"/>
        <a:buChar char="•"/>
        <a:defRPr sz="1512" kern="1200">
          <a:solidFill>
            <a:schemeClr val="tx1"/>
          </a:solidFill>
          <a:latin typeface="+mn-lt"/>
          <a:ea typeface="+mn-ea"/>
          <a:cs typeface="+mn-cs"/>
        </a:defRPr>
      </a:lvl2pPr>
      <a:lvl3pPr marL="719976" indent="-143995" algn="l" defTabSz="575981" rtl="0" eaLnBrk="1" latinLnBrk="0" hangingPunct="1">
        <a:lnSpc>
          <a:spcPct val="90000"/>
        </a:lnSpc>
        <a:spcBef>
          <a:spcPts val="315"/>
        </a:spcBef>
        <a:buFont typeface="Arial" panose="020B0604020202020204" pitchFamily="34" charset="0"/>
        <a:buChar char="•"/>
        <a:defRPr sz="1260" kern="1200">
          <a:solidFill>
            <a:schemeClr val="tx1"/>
          </a:solidFill>
          <a:latin typeface="+mn-lt"/>
          <a:ea typeface="+mn-ea"/>
          <a:cs typeface="+mn-cs"/>
        </a:defRPr>
      </a:lvl3pPr>
      <a:lvl4pPr marL="1007966"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4pPr>
      <a:lvl5pPr marL="1295956"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5pPr>
      <a:lvl6pPr marL="158394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6pPr>
      <a:lvl7pPr marL="187193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7pPr>
      <a:lvl8pPr marL="215992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8pPr>
      <a:lvl9pPr marL="244791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9pPr>
    </p:bodyStyle>
    <p:otherStyle>
      <a:defPPr>
        <a:defRPr lang="en-US"/>
      </a:defPPr>
      <a:lvl1pPr marL="0" algn="l" defTabSz="575981" rtl="0" eaLnBrk="1" latinLnBrk="0" hangingPunct="1">
        <a:defRPr sz="1134" kern="1200">
          <a:solidFill>
            <a:schemeClr val="tx1"/>
          </a:solidFill>
          <a:latin typeface="+mn-lt"/>
          <a:ea typeface="+mn-ea"/>
          <a:cs typeface="+mn-cs"/>
        </a:defRPr>
      </a:lvl1pPr>
      <a:lvl2pPr marL="287990" algn="l" defTabSz="575981" rtl="0" eaLnBrk="1" latinLnBrk="0" hangingPunct="1">
        <a:defRPr sz="1134" kern="1200">
          <a:solidFill>
            <a:schemeClr val="tx1"/>
          </a:solidFill>
          <a:latin typeface="+mn-lt"/>
          <a:ea typeface="+mn-ea"/>
          <a:cs typeface="+mn-cs"/>
        </a:defRPr>
      </a:lvl2pPr>
      <a:lvl3pPr marL="575981" algn="l" defTabSz="575981" rtl="0" eaLnBrk="1" latinLnBrk="0" hangingPunct="1">
        <a:defRPr sz="1134" kern="1200">
          <a:solidFill>
            <a:schemeClr val="tx1"/>
          </a:solidFill>
          <a:latin typeface="+mn-lt"/>
          <a:ea typeface="+mn-ea"/>
          <a:cs typeface="+mn-cs"/>
        </a:defRPr>
      </a:lvl3pPr>
      <a:lvl4pPr marL="863971" algn="l" defTabSz="575981" rtl="0" eaLnBrk="1" latinLnBrk="0" hangingPunct="1">
        <a:defRPr sz="1134" kern="1200">
          <a:solidFill>
            <a:schemeClr val="tx1"/>
          </a:solidFill>
          <a:latin typeface="+mn-lt"/>
          <a:ea typeface="+mn-ea"/>
          <a:cs typeface="+mn-cs"/>
        </a:defRPr>
      </a:lvl4pPr>
      <a:lvl5pPr marL="1151961" algn="l" defTabSz="575981" rtl="0" eaLnBrk="1" latinLnBrk="0" hangingPunct="1">
        <a:defRPr sz="1134" kern="1200">
          <a:solidFill>
            <a:schemeClr val="tx1"/>
          </a:solidFill>
          <a:latin typeface="+mn-lt"/>
          <a:ea typeface="+mn-ea"/>
          <a:cs typeface="+mn-cs"/>
        </a:defRPr>
      </a:lvl5pPr>
      <a:lvl6pPr marL="1439951" algn="l" defTabSz="575981" rtl="0" eaLnBrk="1" latinLnBrk="0" hangingPunct="1">
        <a:defRPr sz="1134" kern="1200">
          <a:solidFill>
            <a:schemeClr val="tx1"/>
          </a:solidFill>
          <a:latin typeface="+mn-lt"/>
          <a:ea typeface="+mn-ea"/>
          <a:cs typeface="+mn-cs"/>
        </a:defRPr>
      </a:lvl6pPr>
      <a:lvl7pPr marL="1727942" algn="l" defTabSz="575981" rtl="0" eaLnBrk="1" latinLnBrk="0" hangingPunct="1">
        <a:defRPr sz="1134" kern="1200">
          <a:solidFill>
            <a:schemeClr val="tx1"/>
          </a:solidFill>
          <a:latin typeface="+mn-lt"/>
          <a:ea typeface="+mn-ea"/>
          <a:cs typeface="+mn-cs"/>
        </a:defRPr>
      </a:lvl7pPr>
      <a:lvl8pPr marL="2015932" algn="l" defTabSz="575981" rtl="0" eaLnBrk="1" latinLnBrk="0" hangingPunct="1">
        <a:defRPr sz="1134" kern="1200">
          <a:solidFill>
            <a:schemeClr val="tx1"/>
          </a:solidFill>
          <a:latin typeface="+mn-lt"/>
          <a:ea typeface="+mn-ea"/>
          <a:cs typeface="+mn-cs"/>
        </a:defRPr>
      </a:lvl8pPr>
      <a:lvl9pPr marL="2303922" algn="l" defTabSz="575981" rtl="0" eaLnBrk="1" latinLnBrk="0" hangingPunct="1">
        <a:defRPr sz="113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wmf"/><Relationship Id="rId13" Type="http://schemas.openxmlformats.org/officeDocument/2006/relationships/image" Target="../media/image11.png"/><Relationship Id="rId3" Type="http://schemas.openxmlformats.org/officeDocument/2006/relationships/image" Target="../media/image2.wmf"/><Relationship Id="rId7" Type="http://schemas.openxmlformats.org/officeDocument/2006/relationships/image" Target="../media/image5.wmf"/><Relationship Id="rId12"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wmf"/><Relationship Id="rId11" Type="http://schemas.openxmlformats.org/officeDocument/2006/relationships/image" Target="../media/image9.png"/><Relationship Id="rId5" Type="http://schemas.openxmlformats.org/officeDocument/2006/relationships/image" Target="../media/image3.wmf"/><Relationship Id="rId10" Type="http://schemas.openxmlformats.org/officeDocument/2006/relationships/image" Target="../media/image8.png"/><Relationship Id="rId4" Type="http://schemas.openxmlformats.org/officeDocument/2006/relationships/hyperlink" Target="http://www.yourwebsite.com/" TargetMode="External"/><Relationship Id="rId9"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églalap 27">
            <a:extLst>
              <a:ext uri="{FF2B5EF4-FFF2-40B4-BE49-F238E27FC236}">
                <a16:creationId xmlns:a16="http://schemas.microsoft.com/office/drawing/2014/main" id="{022064D9-3FC3-459B-99BD-9F994952E5AC}"/>
              </a:ext>
            </a:extLst>
          </p:cNvPr>
          <p:cNvSpPr/>
          <p:nvPr/>
        </p:nvSpPr>
        <p:spPr>
          <a:xfrm>
            <a:off x="132522" y="4185618"/>
            <a:ext cx="5481794" cy="5203015"/>
          </a:xfrm>
          <a:prstGeom prst="rect">
            <a:avLst/>
          </a:prstGeom>
          <a:solidFill>
            <a:schemeClr val="bg1">
              <a:lumMod val="9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5419" tIns="47709" rIns="95419" bIns="47709" numCol="1" spcCol="0" rtlCol="0" fromWordArt="0" anchor="ctr" anchorCtr="0" forceAA="0" compatLnSpc="1">
            <a:prstTxWarp prst="textNoShape">
              <a:avLst/>
            </a:prstTxWarp>
            <a:noAutofit/>
          </a:bodyPr>
          <a:lstStyle/>
          <a:p>
            <a:pPr algn="ctr"/>
            <a:endParaRPr lang="hu-HU" sz="1878" dirty="0">
              <a:highlight>
                <a:srgbClr val="C0C0C0"/>
              </a:highlight>
            </a:endParaRPr>
          </a:p>
        </p:txBody>
      </p:sp>
      <p:pic>
        <p:nvPicPr>
          <p:cNvPr id="12" name="Kép 11" descr="A képen fű, kültéri, személy, kerékpár látható&#10;&#10;Automatikusan generált leírás">
            <a:extLst>
              <a:ext uri="{FF2B5EF4-FFF2-40B4-BE49-F238E27FC236}">
                <a16:creationId xmlns:a16="http://schemas.microsoft.com/office/drawing/2014/main" id="{4CC5557C-E8CA-4D74-8FCE-B681532F6C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740" y="694760"/>
            <a:ext cx="5482941" cy="3303472"/>
          </a:xfrm>
          <a:prstGeom prst="rect">
            <a:avLst/>
          </a:prstGeom>
        </p:spPr>
      </p:pic>
      <p:sp>
        <p:nvSpPr>
          <p:cNvPr id="32" name="Téglalap 31">
            <a:extLst>
              <a:ext uri="{FF2B5EF4-FFF2-40B4-BE49-F238E27FC236}">
                <a16:creationId xmlns:a16="http://schemas.microsoft.com/office/drawing/2014/main" id="{67977A9C-58C1-436F-95A5-12BFF76C8B02}"/>
              </a:ext>
            </a:extLst>
          </p:cNvPr>
          <p:cNvSpPr/>
          <p:nvPr/>
        </p:nvSpPr>
        <p:spPr>
          <a:xfrm>
            <a:off x="132522" y="9390874"/>
            <a:ext cx="5481794" cy="1124729"/>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5419" tIns="47709" rIns="95419" bIns="47709" numCol="1" spcCol="0" rtlCol="0" fromWordArt="0" anchor="ctr" anchorCtr="0" forceAA="0" compatLnSpc="1">
            <a:prstTxWarp prst="textNoShape">
              <a:avLst/>
            </a:prstTxWarp>
            <a:noAutofit/>
          </a:bodyPr>
          <a:lstStyle/>
          <a:p>
            <a:pPr algn="ctr"/>
            <a:endParaRPr lang="hu-HU" sz="1878" dirty="0">
              <a:highlight>
                <a:srgbClr val="C0C0C0"/>
              </a:highlight>
            </a:endParaRPr>
          </a:p>
        </p:txBody>
      </p:sp>
      <p:sp>
        <p:nvSpPr>
          <p:cNvPr id="65" name="Téglalap 64">
            <a:extLst>
              <a:ext uri="{FF2B5EF4-FFF2-40B4-BE49-F238E27FC236}">
                <a16:creationId xmlns:a16="http://schemas.microsoft.com/office/drawing/2014/main" id="{55ACCA2E-AFAC-42C1-9769-E5CD8EDF3A98}"/>
              </a:ext>
            </a:extLst>
          </p:cNvPr>
          <p:cNvSpPr/>
          <p:nvPr/>
        </p:nvSpPr>
        <p:spPr>
          <a:xfrm>
            <a:off x="132522" y="160110"/>
            <a:ext cx="5481794" cy="541597"/>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5419" tIns="47709" rIns="95419" bIns="47709" numCol="1" spcCol="0" rtlCol="0" fromWordArt="0" anchor="ctr" anchorCtr="0" forceAA="0" compatLnSpc="1">
            <a:prstTxWarp prst="textNoShape">
              <a:avLst/>
            </a:prstTxWarp>
            <a:noAutofit/>
          </a:bodyPr>
          <a:lstStyle/>
          <a:p>
            <a:pPr algn="ctr"/>
            <a:endParaRPr lang="hu-HU" sz="1878" dirty="0">
              <a:highlight>
                <a:srgbClr val="C0C0C0"/>
              </a:highlight>
            </a:endParaRPr>
          </a:p>
        </p:txBody>
      </p:sp>
      <p:pic>
        <p:nvPicPr>
          <p:cNvPr id="66" name="Kép 65">
            <a:extLst>
              <a:ext uri="{FF2B5EF4-FFF2-40B4-BE49-F238E27FC236}">
                <a16:creationId xmlns:a16="http://schemas.microsoft.com/office/drawing/2014/main" id="{D220F28A-5B46-4453-8DA4-075D496823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416" y="310329"/>
            <a:ext cx="1741336" cy="254170"/>
          </a:xfrm>
          <a:prstGeom prst="rect">
            <a:avLst/>
          </a:prstGeom>
        </p:spPr>
      </p:pic>
      <p:sp>
        <p:nvSpPr>
          <p:cNvPr id="67" name="Téglalap 66">
            <a:extLst>
              <a:ext uri="{FF2B5EF4-FFF2-40B4-BE49-F238E27FC236}">
                <a16:creationId xmlns:a16="http://schemas.microsoft.com/office/drawing/2014/main" id="{5DC789BE-BFA4-4C89-8655-F0EF22B5F513}"/>
              </a:ext>
            </a:extLst>
          </p:cNvPr>
          <p:cNvSpPr/>
          <p:nvPr/>
        </p:nvSpPr>
        <p:spPr>
          <a:xfrm>
            <a:off x="132526" y="3067624"/>
            <a:ext cx="5481790" cy="1131278"/>
          </a:xfrm>
          <a:prstGeom prst="rect">
            <a:avLst/>
          </a:prstGeom>
          <a:solidFill>
            <a:srgbClr val="ED7D31"/>
          </a:solidFill>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5419" tIns="47709" rIns="95419" bIns="47709" numCol="1" spcCol="0" rtlCol="0" fromWordArt="0" anchor="ctr" anchorCtr="0" forceAA="0" compatLnSpc="1">
            <a:prstTxWarp prst="textNoShape">
              <a:avLst/>
            </a:prstTxWarp>
            <a:noAutofit/>
          </a:bodyPr>
          <a:lstStyle/>
          <a:p>
            <a:pPr algn="ctr"/>
            <a:endParaRPr lang="hu-HU" sz="1878" dirty="0">
              <a:highlight>
                <a:srgbClr val="C0C0C0"/>
              </a:highlight>
            </a:endParaRPr>
          </a:p>
        </p:txBody>
      </p:sp>
      <p:sp>
        <p:nvSpPr>
          <p:cNvPr id="68" name="object 4">
            <a:extLst>
              <a:ext uri="{FF2B5EF4-FFF2-40B4-BE49-F238E27FC236}">
                <a16:creationId xmlns:a16="http://schemas.microsoft.com/office/drawing/2014/main" id="{357B6F44-22F9-48EE-898C-685DE2B52FBD}"/>
              </a:ext>
            </a:extLst>
          </p:cNvPr>
          <p:cNvSpPr txBox="1"/>
          <p:nvPr/>
        </p:nvSpPr>
        <p:spPr>
          <a:xfrm>
            <a:off x="2533471" y="355064"/>
            <a:ext cx="2897953" cy="136493"/>
          </a:xfrm>
          <a:prstGeom prst="rect">
            <a:avLst/>
          </a:prstGeom>
        </p:spPr>
        <p:txBody>
          <a:bodyPr vert="horz" wrap="square" lIns="0" tIns="13253" rIns="0" bIns="0" rtlCol="0">
            <a:spAutoFit/>
          </a:bodyPr>
          <a:lstStyle/>
          <a:p>
            <a:pPr marL="13248" algn="r">
              <a:spcBef>
                <a:spcPts val="104"/>
              </a:spcBef>
            </a:pPr>
            <a:r>
              <a:rPr lang="en-US" sz="800" spc="-5" dirty="0">
                <a:solidFill>
                  <a:srgbClr val="65656A"/>
                </a:solidFill>
                <a:cs typeface="OpenSans-Light"/>
              </a:rPr>
              <a:t>Place your contact details here!</a:t>
            </a:r>
            <a:endParaRPr lang="en-US" sz="800" dirty="0">
              <a:cs typeface="OpenSans-Light"/>
            </a:endParaRPr>
          </a:p>
        </p:txBody>
      </p:sp>
      <p:sp>
        <p:nvSpPr>
          <p:cNvPr id="69" name="object 53">
            <a:extLst>
              <a:ext uri="{FF2B5EF4-FFF2-40B4-BE49-F238E27FC236}">
                <a16:creationId xmlns:a16="http://schemas.microsoft.com/office/drawing/2014/main" id="{B4EEFFD1-B2EB-4BFD-9F4C-CE2B6B6D8A26}"/>
              </a:ext>
            </a:extLst>
          </p:cNvPr>
          <p:cNvSpPr txBox="1"/>
          <p:nvPr/>
        </p:nvSpPr>
        <p:spPr>
          <a:xfrm>
            <a:off x="277503" y="3283413"/>
            <a:ext cx="5191414" cy="625755"/>
          </a:xfrm>
          <a:prstGeom prst="rect">
            <a:avLst/>
          </a:prstGeom>
        </p:spPr>
        <p:txBody>
          <a:bodyPr vert="horz" wrap="square" lIns="0" tIns="9277" rIns="0" bIns="0" rtlCol="0">
            <a:spAutoFit/>
          </a:bodyPr>
          <a:lstStyle/>
          <a:p>
            <a:pPr marL="13248" marR="5300">
              <a:lnSpc>
                <a:spcPct val="104200"/>
              </a:lnSpc>
              <a:spcBef>
                <a:spcPts val="73"/>
              </a:spcBef>
            </a:pPr>
            <a:r>
              <a:rPr lang="en-US" sz="1301" dirty="0">
                <a:solidFill>
                  <a:schemeClr val="bg1">
                    <a:lumMod val="95000"/>
                  </a:schemeClr>
                </a:solidFill>
              </a:rPr>
              <a:t>Enjoy your time and discover the world with your bicycle! We provide the proper tools to make your journey more comfortable! Check out our collection and start arranging your next destination.</a:t>
            </a:r>
            <a:endParaRPr lang="en-US" sz="1301" dirty="0">
              <a:solidFill>
                <a:schemeClr val="bg1">
                  <a:lumMod val="95000"/>
                </a:schemeClr>
              </a:solidFill>
              <a:latin typeface="Open Sans"/>
              <a:cs typeface="Open Sans"/>
            </a:endParaRPr>
          </a:p>
        </p:txBody>
      </p:sp>
      <p:sp>
        <p:nvSpPr>
          <p:cNvPr id="92" name="object 53">
            <a:extLst>
              <a:ext uri="{FF2B5EF4-FFF2-40B4-BE49-F238E27FC236}">
                <a16:creationId xmlns:a16="http://schemas.microsoft.com/office/drawing/2014/main" id="{481256EC-E910-44D4-9944-1B2BFD8DF87A}"/>
              </a:ext>
            </a:extLst>
          </p:cNvPr>
          <p:cNvSpPr txBox="1"/>
          <p:nvPr/>
        </p:nvSpPr>
        <p:spPr>
          <a:xfrm>
            <a:off x="290254" y="9525139"/>
            <a:ext cx="5141164" cy="853958"/>
          </a:xfrm>
          <a:prstGeom prst="rect">
            <a:avLst/>
          </a:prstGeom>
        </p:spPr>
        <p:txBody>
          <a:bodyPr vert="horz" wrap="square" lIns="0" tIns="9277" rIns="0" bIns="0" rtlCol="0">
            <a:spAutoFit/>
          </a:bodyPr>
          <a:lstStyle/>
          <a:p>
            <a:pPr marL="13248" marR="5301">
              <a:lnSpc>
                <a:spcPct val="104200"/>
              </a:lnSpc>
              <a:spcBef>
                <a:spcPts val="73"/>
              </a:spcBef>
            </a:pPr>
            <a:r>
              <a:rPr lang="en-US" sz="1000" dirty="0"/>
              <a:t>Place your promotional conditions here!</a:t>
            </a:r>
            <a:endParaRPr lang="hu-HU" sz="1000" dirty="0"/>
          </a:p>
          <a:p>
            <a:pPr marL="184698" marR="5301" indent="-171450">
              <a:lnSpc>
                <a:spcPct val="104200"/>
              </a:lnSpc>
              <a:spcBef>
                <a:spcPts val="73"/>
              </a:spcBef>
              <a:buFont typeface="Arial" panose="020B0604020202020204" pitchFamily="34" charset="0"/>
              <a:buChar char="•"/>
            </a:pPr>
            <a:r>
              <a:rPr lang="hu-HU" sz="1000" dirty="0">
                <a:latin typeface="Open Sans"/>
                <a:cs typeface="Open Sans"/>
              </a:rPr>
              <a:t>.......</a:t>
            </a:r>
          </a:p>
          <a:p>
            <a:pPr marL="184690" marR="5301" indent="-171441">
              <a:lnSpc>
                <a:spcPct val="104200"/>
              </a:lnSpc>
              <a:spcBef>
                <a:spcPts val="73"/>
              </a:spcBef>
              <a:buFont typeface="Arial" panose="020B0604020202020204" pitchFamily="34" charset="0"/>
              <a:buChar char="•"/>
            </a:pPr>
            <a:r>
              <a:rPr lang="hu-HU" sz="1000" dirty="0">
                <a:latin typeface="Open Sans"/>
                <a:cs typeface="Open Sans"/>
              </a:rPr>
              <a:t>.......</a:t>
            </a:r>
          </a:p>
          <a:p>
            <a:pPr marL="184690" marR="5301" indent="-171441">
              <a:lnSpc>
                <a:spcPct val="104200"/>
              </a:lnSpc>
              <a:spcBef>
                <a:spcPts val="73"/>
              </a:spcBef>
              <a:buFont typeface="Arial" panose="020B0604020202020204" pitchFamily="34" charset="0"/>
              <a:buChar char="•"/>
            </a:pPr>
            <a:r>
              <a:rPr lang="hu-HU" sz="1000" dirty="0">
                <a:latin typeface="Open Sans"/>
                <a:cs typeface="Open Sans"/>
              </a:rPr>
              <a:t>.......</a:t>
            </a:r>
          </a:p>
          <a:p>
            <a:pPr marL="184690" marR="5301" indent="-171441">
              <a:lnSpc>
                <a:spcPct val="104200"/>
              </a:lnSpc>
              <a:spcBef>
                <a:spcPts val="73"/>
              </a:spcBef>
              <a:buFont typeface="Arial" panose="020B0604020202020204" pitchFamily="34" charset="0"/>
              <a:buChar char="•"/>
            </a:pPr>
            <a:r>
              <a:rPr lang="hu-HU" sz="1000" dirty="0">
                <a:latin typeface="Open Sans"/>
                <a:cs typeface="Open Sans"/>
              </a:rPr>
              <a:t>.......</a:t>
            </a:r>
          </a:p>
        </p:txBody>
      </p:sp>
      <p:sp>
        <p:nvSpPr>
          <p:cNvPr id="60" name="object 2">
            <a:extLst>
              <a:ext uri="{FF2B5EF4-FFF2-40B4-BE49-F238E27FC236}">
                <a16:creationId xmlns:a16="http://schemas.microsoft.com/office/drawing/2014/main" id="{46FD1680-2A2F-4296-BAD6-BE20A90D6B58}"/>
              </a:ext>
            </a:extLst>
          </p:cNvPr>
          <p:cNvSpPr txBox="1"/>
          <p:nvPr/>
        </p:nvSpPr>
        <p:spPr>
          <a:xfrm>
            <a:off x="0" y="10587874"/>
            <a:ext cx="5614316" cy="135935"/>
          </a:xfrm>
          <a:prstGeom prst="rect">
            <a:avLst/>
          </a:prstGeom>
        </p:spPr>
        <p:txBody>
          <a:bodyPr vert="horz" wrap="square" lIns="0" tIns="12700" rIns="0" bIns="0" rtlCol="0">
            <a:spAutoFit/>
          </a:bodyPr>
          <a:ls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1" algn="ctr">
              <a:spcBef>
                <a:spcPts val="101"/>
              </a:spcBef>
            </a:pPr>
            <a:r>
              <a:rPr sz="800" dirty="0">
                <a:solidFill>
                  <a:srgbClr val="65656A"/>
                </a:solidFill>
                <a:latin typeface="+mj-lt"/>
                <a:cs typeface="Open Sans"/>
                <a:hlinkClick r:id="rId4"/>
              </a:rPr>
              <a:t>www.yourwebsite.com</a:t>
            </a:r>
            <a:endParaRPr sz="800" dirty="0">
              <a:latin typeface="+mj-lt"/>
              <a:cs typeface="Open Sans"/>
            </a:endParaRPr>
          </a:p>
        </p:txBody>
      </p:sp>
      <p:pic>
        <p:nvPicPr>
          <p:cNvPr id="23" name="Kép 22">
            <a:extLst>
              <a:ext uri="{FF2B5EF4-FFF2-40B4-BE49-F238E27FC236}">
                <a16:creationId xmlns:a16="http://schemas.microsoft.com/office/drawing/2014/main" id="{2326E79A-D687-490F-9DE2-D5ADE2C6AB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14917" y="5532229"/>
            <a:ext cx="135558" cy="135550"/>
          </a:xfrm>
          <a:prstGeom prst="rect">
            <a:avLst/>
          </a:prstGeom>
        </p:spPr>
      </p:pic>
      <p:pic>
        <p:nvPicPr>
          <p:cNvPr id="25" name="Kép 24">
            <a:extLst>
              <a:ext uri="{FF2B5EF4-FFF2-40B4-BE49-F238E27FC236}">
                <a16:creationId xmlns:a16="http://schemas.microsoft.com/office/drawing/2014/main" id="{9EA74918-DD27-40EF-B3B6-4651C2F2D7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14917" y="7989418"/>
            <a:ext cx="135558" cy="135550"/>
          </a:xfrm>
          <a:prstGeom prst="rect">
            <a:avLst/>
          </a:prstGeom>
        </p:spPr>
      </p:pic>
      <p:pic>
        <p:nvPicPr>
          <p:cNvPr id="61" name="Kép 60">
            <a:extLst>
              <a:ext uri="{FF2B5EF4-FFF2-40B4-BE49-F238E27FC236}">
                <a16:creationId xmlns:a16="http://schemas.microsoft.com/office/drawing/2014/main" id="{CD3E7F0D-FA91-4135-A5B3-81297E7E91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14922" y="7835990"/>
            <a:ext cx="135559" cy="135567"/>
          </a:xfrm>
          <a:prstGeom prst="rect">
            <a:avLst/>
          </a:prstGeom>
        </p:spPr>
      </p:pic>
      <p:pic>
        <p:nvPicPr>
          <p:cNvPr id="63" name="Kép 62">
            <a:extLst>
              <a:ext uri="{FF2B5EF4-FFF2-40B4-BE49-F238E27FC236}">
                <a16:creationId xmlns:a16="http://schemas.microsoft.com/office/drawing/2014/main" id="{94BD2018-9835-4CC3-A5B1-E2254357F77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14922" y="7682555"/>
            <a:ext cx="135559" cy="135567"/>
          </a:xfrm>
          <a:prstGeom prst="rect">
            <a:avLst/>
          </a:prstGeom>
        </p:spPr>
      </p:pic>
      <p:pic>
        <p:nvPicPr>
          <p:cNvPr id="94" name="Kép 93">
            <a:extLst>
              <a:ext uri="{FF2B5EF4-FFF2-40B4-BE49-F238E27FC236}">
                <a16:creationId xmlns:a16="http://schemas.microsoft.com/office/drawing/2014/main" id="{B7AB7653-F8A6-4799-B3A9-DF9FD46243B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14917" y="7528744"/>
            <a:ext cx="135558" cy="135550"/>
          </a:xfrm>
          <a:prstGeom prst="rect">
            <a:avLst/>
          </a:prstGeom>
        </p:spPr>
      </p:pic>
      <p:sp>
        <p:nvSpPr>
          <p:cNvPr id="72" name="object 53">
            <a:extLst>
              <a:ext uri="{FF2B5EF4-FFF2-40B4-BE49-F238E27FC236}">
                <a16:creationId xmlns:a16="http://schemas.microsoft.com/office/drawing/2014/main" id="{F6C26B9C-AF75-4FF3-A295-85AEE805C0FD}"/>
              </a:ext>
            </a:extLst>
          </p:cNvPr>
          <p:cNvSpPr txBox="1"/>
          <p:nvPr/>
        </p:nvSpPr>
        <p:spPr>
          <a:xfrm>
            <a:off x="208405" y="5674770"/>
            <a:ext cx="2325066" cy="1131278"/>
          </a:xfrm>
          <a:prstGeom prst="rect">
            <a:avLst/>
          </a:prstGeom>
        </p:spPr>
        <p:txBody>
          <a:bodyPr vert="horz" wrap="square" lIns="0" tIns="9277" rIns="0" bIns="0" rtlCol="0" anchor="ctr">
            <a:spAutoFit/>
          </a:bodyPr>
          <a:lstStyle/>
          <a:p>
            <a:pPr marL="13251" marR="5301">
              <a:lnSpc>
                <a:spcPct val="104200"/>
              </a:lnSpc>
              <a:spcBef>
                <a:spcPts val="73"/>
              </a:spcBef>
            </a:pPr>
            <a:r>
              <a:rPr lang="hu-HU" sz="1400" b="1" dirty="0">
                <a:solidFill>
                  <a:srgbClr val="ED7D31"/>
                </a:solidFill>
                <a:ea typeface="Open Sans" panose="020B0606030504020204" pitchFamily="34" charset="0"/>
                <a:cs typeface="Open Sans" panose="020B0606030504020204" pitchFamily="34" charset="0"/>
              </a:rPr>
              <a:t>WIGGINS</a:t>
            </a:r>
            <a:r>
              <a:rPr lang="hu-HU" sz="1400" dirty="0">
                <a:ea typeface="Open Sans" panose="020B0606030504020204" pitchFamily="34" charset="0"/>
                <a:cs typeface="Open Sans" panose="020B0606030504020204" pitchFamily="34" charset="0"/>
              </a:rPr>
              <a:t>AP809467</a:t>
            </a:r>
          </a:p>
          <a:p>
            <a:pPr marL="13251" marR="5301">
              <a:lnSpc>
                <a:spcPct val="104200"/>
              </a:lnSpc>
              <a:spcBef>
                <a:spcPts val="73"/>
              </a:spcBef>
            </a:pPr>
            <a:r>
              <a:rPr lang="en-US" sz="800" dirty="0">
                <a:ea typeface="Open Sans" panose="020B0606030504020204" pitchFamily="34" charset="0"/>
                <a:cs typeface="Open Sans" panose="020B0606030504020204" pitchFamily="34" charset="0"/>
              </a:rPr>
              <a:t>Plastic bicycle light set with handlebar and </a:t>
            </a:r>
            <a:r>
              <a:rPr lang="en-US" sz="800" dirty="0" err="1">
                <a:ea typeface="Open Sans" panose="020B0606030504020204" pitchFamily="34" charset="0"/>
                <a:cs typeface="Open Sans" panose="020B0606030504020204" pitchFamily="34" charset="0"/>
              </a:rPr>
              <a:t>seatpost</a:t>
            </a:r>
            <a:r>
              <a:rPr lang="en-US" sz="800" dirty="0">
                <a:ea typeface="Open Sans" panose="020B0606030504020204" pitchFamily="34" charset="0"/>
                <a:cs typeface="Open Sans" panose="020B0606030504020204" pitchFamily="34" charset="0"/>
              </a:rPr>
              <a:t> mounts. With 5 LED front light and 5 LED rear blinker. Operates with 6 AAA batteries, delivered without batteries.</a:t>
            </a:r>
            <a:endParaRPr lang="hu-HU" sz="800" dirty="0">
              <a:ea typeface="Open Sans" panose="020B0606030504020204" pitchFamily="34" charset="0"/>
              <a:cs typeface="Open Sans" panose="020B0606030504020204" pitchFamily="34" charset="0"/>
            </a:endParaRPr>
          </a:p>
          <a:p>
            <a:pPr marL="13251" marR="5301">
              <a:lnSpc>
                <a:spcPct val="104200"/>
              </a:lnSpc>
              <a:spcBef>
                <a:spcPts val="73"/>
              </a:spcBef>
            </a:pPr>
            <a:r>
              <a:rPr lang="en-US" sz="800" dirty="0">
                <a:ea typeface="Open Sans" panose="020B0606030504020204" pitchFamily="34" charset="0"/>
                <a:cs typeface="Open Sans" panose="020B0606030504020204" pitchFamily="34" charset="0"/>
              </a:rPr>
              <a:t>.</a:t>
            </a:r>
            <a:r>
              <a:rPr lang="hu-HU" sz="1400" b="1" dirty="0">
                <a:solidFill>
                  <a:srgbClr val="ED7D31"/>
                </a:solidFill>
                <a:ea typeface="Open Sans" panose="020B0606030504020204" pitchFamily="34" charset="0"/>
                <a:cs typeface="Open Sans" panose="020B0606030504020204" pitchFamily="34" charset="0"/>
              </a:rPr>
              <a:t>0,000 EUR</a:t>
            </a:r>
          </a:p>
          <a:p>
            <a:pPr marL="13251" marR="5301">
              <a:lnSpc>
                <a:spcPct val="104200"/>
              </a:lnSpc>
              <a:spcBef>
                <a:spcPts val="73"/>
              </a:spcBef>
            </a:pPr>
            <a:endParaRPr sz="800" dirty="0">
              <a:ea typeface="Open Sans" panose="020B0606030504020204" pitchFamily="34" charset="0"/>
              <a:cs typeface="Open Sans" panose="020B0606030504020204" pitchFamily="34" charset="0"/>
            </a:endParaRPr>
          </a:p>
        </p:txBody>
      </p:sp>
      <p:pic>
        <p:nvPicPr>
          <p:cNvPr id="4" name="Kép 3">
            <a:extLst>
              <a:ext uri="{FF2B5EF4-FFF2-40B4-BE49-F238E27FC236}">
                <a16:creationId xmlns:a16="http://schemas.microsoft.com/office/drawing/2014/main" id="{FB0718DA-618E-492A-9505-EB4C56E684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3180" y="6938458"/>
            <a:ext cx="2015752" cy="1261525"/>
          </a:xfrm>
          <a:prstGeom prst="rect">
            <a:avLst/>
          </a:prstGeom>
        </p:spPr>
      </p:pic>
      <p:pic>
        <p:nvPicPr>
          <p:cNvPr id="6" name="Kép 5" descr="A képen asztal, beltéri, csésze, ülő látható&#10;&#10;Automatikusan generált leírás">
            <a:extLst>
              <a:ext uri="{FF2B5EF4-FFF2-40B4-BE49-F238E27FC236}">
                <a16:creationId xmlns:a16="http://schemas.microsoft.com/office/drawing/2014/main" id="{1A33B508-4F59-48D9-999F-A5EE2B5CD56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8407" y="4232399"/>
            <a:ext cx="2405303" cy="1505319"/>
          </a:xfrm>
          <a:prstGeom prst="rect">
            <a:avLst/>
          </a:prstGeom>
        </p:spPr>
      </p:pic>
      <p:pic>
        <p:nvPicPr>
          <p:cNvPr id="8" name="Kép 7" descr="A képen védőszemüveg, gallér látható&#10;&#10;Automatikusan generált leírás">
            <a:extLst>
              <a:ext uri="{FF2B5EF4-FFF2-40B4-BE49-F238E27FC236}">
                <a16:creationId xmlns:a16="http://schemas.microsoft.com/office/drawing/2014/main" id="{7A6E5124-9EFA-4F92-9971-D4B552F7C1D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807162" y="4162801"/>
            <a:ext cx="2728675" cy="1505319"/>
          </a:xfrm>
          <a:prstGeom prst="rect">
            <a:avLst/>
          </a:prstGeom>
        </p:spPr>
      </p:pic>
      <p:pic>
        <p:nvPicPr>
          <p:cNvPr id="10" name="Kép 9" descr="A képen hegy, állat látható&#10;&#10;Automatikusan generált leírás">
            <a:extLst>
              <a:ext uri="{FF2B5EF4-FFF2-40B4-BE49-F238E27FC236}">
                <a16:creationId xmlns:a16="http://schemas.microsoft.com/office/drawing/2014/main" id="{7F665613-74AF-4323-AC78-22A9FB8B4EB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165018" y="6858966"/>
            <a:ext cx="1924901" cy="1341014"/>
          </a:xfrm>
          <a:prstGeom prst="rect">
            <a:avLst/>
          </a:prstGeom>
        </p:spPr>
      </p:pic>
      <p:sp>
        <p:nvSpPr>
          <p:cNvPr id="39" name="Téglalap 38">
            <a:extLst>
              <a:ext uri="{FF2B5EF4-FFF2-40B4-BE49-F238E27FC236}">
                <a16:creationId xmlns:a16="http://schemas.microsoft.com/office/drawing/2014/main" id="{4E590408-FCB6-4431-8BF5-B51CB6E00D1F}"/>
              </a:ext>
            </a:extLst>
          </p:cNvPr>
          <p:cNvSpPr/>
          <p:nvPr/>
        </p:nvSpPr>
        <p:spPr>
          <a:xfrm>
            <a:off x="1045030" y="882147"/>
            <a:ext cx="4569288" cy="757175"/>
          </a:xfrm>
          <a:prstGeom prst="rect">
            <a:avLst/>
          </a:prstGeom>
          <a:solidFill>
            <a:schemeClr val="bg1">
              <a:alpha val="62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5419" tIns="47709" rIns="95419" bIns="47709" numCol="1" spcCol="0" rtlCol="0" fromWordArt="0" anchor="ctr" anchorCtr="0" forceAA="0" compatLnSpc="1">
            <a:prstTxWarp prst="textNoShape">
              <a:avLst/>
            </a:prstTxWarp>
            <a:noAutofit/>
          </a:bodyPr>
          <a:lstStyle/>
          <a:p>
            <a:pPr algn="ctr"/>
            <a:endParaRPr lang="hu-HU" sz="1878" dirty="0">
              <a:highlight>
                <a:srgbClr val="C0C0C0"/>
              </a:highlight>
            </a:endParaRPr>
          </a:p>
        </p:txBody>
      </p:sp>
      <p:sp>
        <p:nvSpPr>
          <p:cNvPr id="71" name="object 57">
            <a:extLst>
              <a:ext uri="{FF2B5EF4-FFF2-40B4-BE49-F238E27FC236}">
                <a16:creationId xmlns:a16="http://schemas.microsoft.com/office/drawing/2014/main" id="{58A75A4E-1343-4F55-9403-D7FF529E53FF}"/>
              </a:ext>
            </a:extLst>
          </p:cNvPr>
          <p:cNvSpPr txBox="1"/>
          <p:nvPr/>
        </p:nvSpPr>
        <p:spPr>
          <a:xfrm>
            <a:off x="1045029" y="1021366"/>
            <a:ext cx="4386389" cy="467453"/>
          </a:xfrm>
          <a:prstGeom prst="rect">
            <a:avLst/>
          </a:prstGeom>
        </p:spPr>
        <p:txBody>
          <a:bodyPr vert="horz" wrap="square" lIns="0" tIns="12590" rIns="0" bIns="0" rtlCol="0">
            <a:spAutoFit/>
          </a:bodyPr>
          <a:lstStyle/>
          <a:p>
            <a:pPr marL="13248" marR="5300" algn="r">
              <a:lnSpc>
                <a:spcPct val="102299"/>
              </a:lnSpc>
              <a:spcBef>
                <a:spcPts val="101"/>
              </a:spcBef>
            </a:pPr>
            <a:r>
              <a:rPr lang="hu-HU" sz="3000" b="1" spc="16" dirty="0">
                <a:solidFill>
                  <a:schemeClr val="accent2"/>
                </a:solidFill>
                <a:cs typeface="Open Sans"/>
              </a:rPr>
              <a:t>TRAVEL WITH CONFIDENCE</a:t>
            </a:r>
            <a:endParaRPr lang="hu-HU" sz="3000" dirty="0">
              <a:solidFill>
                <a:schemeClr val="accent2"/>
              </a:solidFill>
              <a:cs typeface="Open Sans"/>
            </a:endParaRPr>
          </a:p>
        </p:txBody>
      </p:sp>
      <p:sp>
        <p:nvSpPr>
          <p:cNvPr id="40" name="object 53">
            <a:extLst>
              <a:ext uri="{FF2B5EF4-FFF2-40B4-BE49-F238E27FC236}">
                <a16:creationId xmlns:a16="http://schemas.microsoft.com/office/drawing/2014/main" id="{6849899A-BDAD-4FF1-98E4-B5A8E9C77E04}"/>
              </a:ext>
            </a:extLst>
          </p:cNvPr>
          <p:cNvSpPr txBox="1"/>
          <p:nvPr/>
        </p:nvSpPr>
        <p:spPr>
          <a:xfrm>
            <a:off x="3027029" y="5702199"/>
            <a:ext cx="1789342" cy="875182"/>
          </a:xfrm>
          <a:prstGeom prst="rect">
            <a:avLst/>
          </a:prstGeom>
        </p:spPr>
        <p:txBody>
          <a:bodyPr vert="horz" wrap="square" lIns="0" tIns="9277" rIns="0" bIns="0" rtlCol="0" anchor="ctr">
            <a:spAutoFit/>
          </a:bodyPr>
          <a:lstStyle/>
          <a:p>
            <a:pPr marL="13251" marR="5301">
              <a:lnSpc>
                <a:spcPct val="104200"/>
              </a:lnSpc>
              <a:spcBef>
                <a:spcPts val="73"/>
              </a:spcBef>
            </a:pPr>
            <a:r>
              <a:rPr lang="hu-HU" sz="1400" b="1">
                <a:solidFill>
                  <a:srgbClr val="ED7D31"/>
                </a:solidFill>
                <a:ea typeface="Open Sans" panose="020B0606030504020204" pitchFamily="34" charset="0"/>
                <a:cs typeface="Open Sans" panose="020B0606030504020204" pitchFamily="34" charset="0"/>
              </a:rPr>
              <a:t>TRIYO</a:t>
            </a:r>
            <a:r>
              <a:rPr lang="hu-HU" sz="1400">
                <a:ea typeface="Open Sans" panose="020B0606030504020204" pitchFamily="34" charset="0"/>
                <a:cs typeface="Open Sans" panose="020B0606030504020204" pitchFamily="34" charset="0"/>
              </a:rPr>
              <a:t>AP721480</a:t>
            </a:r>
          </a:p>
          <a:p>
            <a:pPr marL="13250" marR="5300">
              <a:lnSpc>
                <a:spcPct val="104200"/>
              </a:lnSpc>
              <a:spcBef>
                <a:spcPts val="73"/>
              </a:spcBef>
            </a:pPr>
            <a:r>
              <a:rPr lang="en-US" sz="800">
                <a:ea typeface="Open Sans" panose="020B0606030504020204" pitchFamily="34" charset="0"/>
                <a:cs typeface="Open Sans" panose="020B0606030504020204" pitchFamily="34" charset="0"/>
              </a:rPr>
              <a:t>Bicycle </a:t>
            </a:r>
            <a:r>
              <a:rPr lang="en-US" sz="800" dirty="0">
                <a:ea typeface="Open Sans" panose="020B0606030504020204" pitchFamily="34" charset="0"/>
                <a:cs typeface="Open Sans" panose="020B0606030504020204" pitchFamily="34" charset="0"/>
              </a:rPr>
              <a:t>lock with PVC-coated steel wire and 2 keys.</a:t>
            </a:r>
            <a:endParaRPr lang="hu-HU" sz="800" dirty="0">
              <a:ea typeface="Open Sans" panose="020B0606030504020204" pitchFamily="34" charset="0"/>
              <a:cs typeface="Open Sans" panose="020B0606030504020204" pitchFamily="34" charset="0"/>
            </a:endParaRPr>
          </a:p>
          <a:p>
            <a:pPr marL="13251" marR="5301">
              <a:lnSpc>
                <a:spcPct val="104200"/>
              </a:lnSpc>
              <a:spcBef>
                <a:spcPts val="73"/>
              </a:spcBef>
            </a:pPr>
            <a:r>
              <a:rPr lang="hu-HU" sz="1400" b="1" dirty="0">
                <a:solidFill>
                  <a:srgbClr val="ED7D31"/>
                </a:solidFill>
                <a:ea typeface="Open Sans" panose="020B0606030504020204" pitchFamily="34" charset="0"/>
                <a:cs typeface="Open Sans" panose="020B0606030504020204" pitchFamily="34" charset="0"/>
              </a:rPr>
              <a:t>0,000 EUR</a:t>
            </a:r>
          </a:p>
          <a:p>
            <a:pPr marL="13251" marR="5301">
              <a:lnSpc>
                <a:spcPct val="104200"/>
              </a:lnSpc>
              <a:spcBef>
                <a:spcPts val="73"/>
              </a:spcBef>
            </a:pPr>
            <a:endParaRPr sz="800" dirty="0">
              <a:ea typeface="Open Sans" panose="020B0606030504020204" pitchFamily="34" charset="0"/>
              <a:cs typeface="Open Sans" panose="020B0606030504020204" pitchFamily="34" charset="0"/>
            </a:endParaRPr>
          </a:p>
        </p:txBody>
      </p:sp>
      <p:sp>
        <p:nvSpPr>
          <p:cNvPr id="41" name="object 53">
            <a:extLst>
              <a:ext uri="{FF2B5EF4-FFF2-40B4-BE49-F238E27FC236}">
                <a16:creationId xmlns:a16="http://schemas.microsoft.com/office/drawing/2014/main" id="{1EDA5474-1D7E-4A17-9EEC-2DBDA51220BB}"/>
              </a:ext>
            </a:extLst>
          </p:cNvPr>
          <p:cNvSpPr txBox="1"/>
          <p:nvPr/>
        </p:nvSpPr>
        <p:spPr>
          <a:xfrm>
            <a:off x="208405" y="8235130"/>
            <a:ext cx="2325066" cy="1003229"/>
          </a:xfrm>
          <a:prstGeom prst="rect">
            <a:avLst/>
          </a:prstGeom>
        </p:spPr>
        <p:txBody>
          <a:bodyPr vert="horz" wrap="square" lIns="0" tIns="9277" rIns="0" bIns="0" rtlCol="0" anchor="ctr">
            <a:spAutoFit/>
          </a:bodyPr>
          <a:lstStyle/>
          <a:p>
            <a:pPr marL="13250" marR="5300">
              <a:lnSpc>
                <a:spcPct val="104200"/>
              </a:lnSpc>
              <a:spcBef>
                <a:spcPts val="73"/>
              </a:spcBef>
            </a:pPr>
            <a:r>
              <a:rPr lang="hu-HU" sz="1400" b="1" dirty="0">
                <a:solidFill>
                  <a:srgbClr val="ED7D31"/>
                </a:solidFill>
                <a:ea typeface="Open Sans" panose="020B0606030504020204" pitchFamily="34" charset="0"/>
                <a:cs typeface="Open Sans" panose="020B0606030504020204" pitchFamily="34" charset="0"/>
              </a:rPr>
              <a:t>CREARIDE</a:t>
            </a:r>
            <a:r>
              <a:rPr lang="hu-HU" sz="1400" dirty="0">
                <a:ea typeface="Open Sans" panose="020B0606030504020204" pitchFamily="34" charset="0"/>
                <a:cs typeface="Open Sans" panose="020B0606030504020204" pitchFamily="34" charset="0"/>
              </a:rPr>
              <a:t>AP718369</a:t>
            </a:r>
          </a:p>
          <a:p>
            <a:pPr marL="13251" marR="5301">
              <a:lnSpc>
                <a:spcPct val="104200"/>
              </a:lnSpc>
              <a:spcBef>
                <a:spcPts val="73"/>
              </a:spcBef>
            </a:pPr>
            <a:r>
              <a:rPr lang="en-US" sz="800" dirty="0">
                <a:ea typeface="Open Sans" panose="020B0606030504020204" pitchFamily="34" charset="0"/>
                <a:cs typeface="Open Sans" panose="020B0606030504020204" pitchFamily="34" charset="0"/>
              </a:rPr>
              <a:t>Custom made, full </a:t>
            </a:r>
            <a:r>
              <a:rPr lang="en-US" sz="800" dirty="0" err="1">
                <a:ea typeface="Open Sans" panose="020B0606030504020204" pitchFamily="34" charset="0"/>
                <a:cs typeface="Open Sans" panose="020B0606030504020204" pitchFamily="34" charset="0"/>
              </a:rPr>
              <a:t>colour</a:t>
            </a:r>
            <a:r>
              <a:rPr lang="en-US" sz="800" dirty="0">
                <a:ea typeface="Open Sans" panose="020B0606030504020204" pitchFamily="34" charset="0"/>
                <a:cs typeface="Open Sans" panose="020B0606030504020204" pitchFamily="34" charset="0"/>
              </a:rPr>
              <a:t> printed bicycle seat cover with elastic band, 190T polyester. Price includes sublimation printing. MOQ: 100 pcs. </a:t>
            </a:r>
            <a:endParaRPr lang="hu-HU" sz="800" dirty="0">
              <a:ea typeface="Open Sans" panose="020B0606030504020204" pitchFamily="34" charset="0"/>
              <a:cs typeface="Open Sans" panose="020B0606030504020204" pitchFamily="34" charset="0"/>
            </a:endParaRPr>
          </a:p>
          <a:p>
            <a:pPr marL="13251" marR="5301">
              <a:lnSpc>
                <a:spcPct val="104200"/>
              </a:lnSpc>
              <a:spcBef>
                <a:spcPts val="73"/>
              </a:spcBef>
            </a:pPr>
            <a:r>
              <a:rPr lang="hu-HU" sz="1400" b="1" dirty="0">
                <a:solidFill>
                  <a:srgbClr val="ED7D31"/>
                </a:solidFill>
                <a:ea typeface="Open Sans" panose="020B0606030504020204" pitchFamily="34" charset="0"/>
                <a:cs typeface="Open Sans" panose="020B0606030504020204" pitchFamily="34" charset="0"/>
              </a:rPr>
              <a:t>0,000 EUR</a:t>
            </a:r>
          </a:p>
          <a:p>
            <a:pPr marL="13251" marR="5301">
              <a:lnSpc>
                <a:spcPct val="104200"/>
              </a:lnSpc>
              <a:spcBef>
                <a:spcPts val="73"/>
              </a:spcBef>
            </a:pPr>
            <a:endParaRPr sz="800" dirty="0">
              <a:ea typeface="Open Sans" panose="020B0606030504020204" pitchFamily="34" charset="0"/>
              <a:cs typeface="Open Sans" panose="020B0606030504020204" pitchFamily="34" charset="0"/>
            </a:endParaRPr>
          </a:p>
        </p:txBody>
      </p:sp>
      <p:sp>
        <p:nvSpPr>
          <p:cNvPr id="42" name="object 53">
            <a:extLst>
              <a:ext uri="{FF2B5EF4-FFF2-40B4-BE49-F238E27FC236}">
                <a16:creationId xmlns:a16="http://schemas.microsoft.com/office/drawing/2014/main" id="{82AF877D-2010-49C2-9348-E48E77A53B08}"/>
              </a:ext>
            </a:extLst>
          </p:cNvPr>
          <p:cNvSpPr txBox="1"/>
          <p:nvPr/>
        </p:nvSpPr>
        <p:spPr>
          <a:xfrm>
            <a:off x="2898313" y="8361824"/>
            <a:ext cx="1789342" cy="730591"/>
          </a:xfrm>
          <a:prstGeom prst="rect">
            <a:avLst/>
          </a:prstGeom>
        </p:spPr>
        <p:txBody>
          <a:bodyPr vert="horz" wrap="square" lIns="0" tIns="9277" rIns="0" bIns="0" rtlCol="0" anchor="ctr">
            <a:spAutoFit/>
          </a:bodyPr>
          <a:lstStyle/>
          <a:p>
            <a:pPr marL="13250" marR="5300">
              <a:lnSpc>
                <a:spcPct val="104200"/>
              </a:lnSpc>
              <a:spcBef>
                <a:spcPts val="73"/>
              </a:spcBef>
            </a:pPr>
            <a:r>
              <a:rPr lang="hu-HU" sz="1400" b="1" dirty="0">
                <a:solidFill>
                  <a:srgbClr val="ED7D31"/>
                </a:solidFill>
                <a:ea typeface="Open Sans" panose="020B0606030504020204" pitchFamily="34" charset="0"/>
                <a:cs typeface="Open Sans" panose="020B0606030504020204" pitchFamily="34" charset="0"/>
              </a:rPr>
              <a:t>TRAX</a:t>
            </a:r>
            <a:r>
              <a:rPr lang="hu-HU" sz="1400" dirty="0">
                <a:ea typeface="Open Sans" panose="020B0606030504020204" pitchFamily="34" charset="0"/>
                <a:cs typeface="Open Sans" panose="020B0606030504020204" pitchFamily="34" charset="0"/>
              </a:rPr>
              <a:t>AP810375</a:t>
            </a:r>
          </a:p>
          <a:p>
            <a:pPr marL="13250" marR="5300">
              <a:lnSpc>
                <a:spcPct val="104200"/>
              </a:lnSpc>
              <a:spcBef>
                <a:spcPts val="73"/>
              </a:spcBef>
            </a:pPr>
            <a:r>
              <a:rPr lang="en-US" sz="800" dirty="0">
                <a:ea typeface="Open Sans" panose="020B0606030504020204" pitchFamily="34" charset="0"/>
                <a:cs typeface="Open Sans" panose="020B0606030504020204" pitchFamily="34" charset="0"/>
              </a:rPr>
              <a:t>Bicycle seat cover with elastic band, 190T polyester.</a:t>
            </a:r>
            <a:endParaRPr lang="hu-HU" sz="1400" b="1" dirty="0">
              <a:solidFill>
                <a:srgbClr val="ED7D31"/>
              </a:solidFill>
              <a:ea typeface="Open Sans" panose="020B0606030504020204" pitchFamily="34" charset="0"/>
              <a:cs typeface="Open Sans" panose="020B0606030504020204" pitchFamily="34" charset="0"/>
            </a:endParaRPr>
          </a:p>
          <a:p>
            <a:pPr marL="13251" marR="5301">
              <a:lnSpc>
                <a:spcPct val="104200"/>
              </a:lnSpc>
              <a:spcBef>
                <a:spcPts val="73"/>
              </a:spcBef>
            </a:pPr>
            <a:r>
              <a:rPr lang="hu-HU" sz="1400" b="1" dirty="0">
                <a:solidFill>
                  <a:srgbClr val="ED7D31"/>
                </a:solidFill>
                <a:ea typeface="Open Sans" panose="020B0606030504020204" pitchFamily="34" charset="0"/>
                <a:cs typeface="Open Sans" panose="020B0606030504020204" pitchFamily="34" charset="0"/>
              </a:rPr>
              <a:t>0,000 EUR</a:t>
            </a:r>
            <a:endParaRPr sz="800" dirty="0">
              <a:ea typeface="Open Sans" panose="020B0606030504020204" pitchFamily="34" charset="0"/>
              <a:cs typeface="Open Sans" panose="020B0606030504020204" pitchFamily="34" charset="0"/>
            </a:endParaRPr>
          </a:p>
        </p:txBody>
      </p:sp>
      <p:pic>
        <p:nvPicPr>
          <p:cNvPr id="43" name="Kép 42">
            <a:extLst>
              <a:ext uri="{FF2B5EF4-FFF2-40B4-BE49-F238E27FC236}">
                <a16:creationId xmlns:a16="http://schemas.microsoft.com/office/drawing/2014/main" id="{4CCC18F7-C7AB-4EE3-BF91-69ED7F434BB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14921" y="5375954"/>
            <a:ext cx="135559" cy="135567"/>
          </a:xfrm>
          <a:prstGeom prst="rect">
            <a:avLst/>
          </a:prstGeom>
        </p:spPr>
      </p:pic>
      <p:pic>
        <p:nvPicPr>
          <p:cNvPr id="44" name="Kép 43">
            <a:extLst>
              <a:ext uri="{FF2B5EF4-FFF2-40B4-BE49-F238E27FC236}">
                <a16:creationId xmlns:a16="http://schemas.microsoft.com/office/drawing/2014/main" id="{14C704E2-C22F-4FC4-B61C-188245F8CAE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14921" y="5222518"/>
            <a:ext cx="135559" cy="135567"/>
          </a:xfrm>
          <a:prstGeom prst="rect">
            <a:avLst/>
          </a:prstGeom>
        </p:spPr>
      </p:pic>
    </p:spTree>
    <p:extLst>
      <p:ext uri="{BB962C8B-B14F-4D97-AF65-F5344CB8AC3E}">
        <p14:creationId xmlns:p14="http://schemas.microsoft.com/office/powerpoint/2010/main" val="2539906444"/>
      </p:ext>
    </p:extLst>
  </p:cSld>
  <p:clrMapOvr>
    <a:masterClrMapping/>
  </p:clrMapOvr>
</p:sld>
</file>

<file path=ppt/theme/theme1.xml><?xml version="1.0" encoding="utf-8"?>
<a:theme xmlns:a="http://schemas.openxmlformats.org/drawingml/2006/main" name="Office-téma">
  <a:themeElements>
    <a:clrScheme name="Office-té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é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253</TotalTime>
  <Words>148</Words>
  <Application>Microsoft Office PowerPoint</Application>
  <PresentationFormat>Egyéni</PresentationFormat>
  <Paragraphs>21</Paragraphs>
  <Slides>1</Slides>
  <Notes>0</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1</vt:i4>
      </vt:variant>
    </vt:vector>
  </HeadingPairs>
  <TitlesOfParts>
    <vt:vector size="6" baseType="lpstr">
      <vt:lpstr>Arial</vt:lpstr>
      <vt:lpstr>Calibri</vt:lpstr>
      <vt:lpstr>Calibri Light</vt:lpstr>
      <vt:lpstr>Open Sans</vt:lpstr>
      <vt:lpstr>Office-téma</vt:lpstr>
      <vt:lpstr>PowerPoint-bemutató</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subject/>
  <dc:creator>COOL Collection</dc:creator>
  <cp:keywords/>
  <dc:description/>
  <cp:lastModifiedBy>Hadi Anikó</cp:lastModifiedBy>
  <cp:revision>25</cp:revision>
  <dcterms:created xsi:type="dcterms:W3CDTF">2020-04-21T06:52:21Z</dcterms:created>
  <dcterms:modified xsi:type="dcterms:W3CDTF">2020-05-21T13:01:49Z</dcterms:modified>
  <cp:category/>
</cp:coreProperties>
</file>