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57594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25" d="100"/>
          <a:sy n="125" d="100"/>
        </p:scale>
        <p:origin x="1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67462"/>
            <a:ext cx="4895533" cy="37599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672376"/>
            <a:ext cx="4319588" cy="260744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071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212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74987"/>
            <a:ext cx="1241881" cy="91523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74987"/>
            <a:ext cx="3653651" cy="9152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816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13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92444"/>
            <a:ext cx="4967526" cy="449240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7227345"/>
            <a:ext cx="4967526" cy="236244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44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12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74990"/>
            <a:ext cx="4967526" cy="208745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647443"/>
            <a:ext cx="2436517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944914"/>
            <a:ext cx="2436517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647443"/>
            <a:ext cx="2448516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944914"/>
            <a:ext cx="2448516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9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07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51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54968"/>
            <a:ext cx="2915722" cy="7674832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78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54968"/>
            <a:ext cx="2915722" cy="7674832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30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74990"/>
            <a:ext cx="496752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874937"/>
            <a:ext cx="496752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0009783"/>
            <a:ext cx="194381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80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3" Type="http://schemas.openxmlformats.org/officeDocument/2006/relationships/image" Target="../media/image2.wmf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hyperlink" Target="http://www.writeyourwebsite.com/" TargetMode="External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>
            <a:extLst>
              <a:ext uri="{FF2B5EF4-FFF2-40B4-BE49-F238E27FC236}">
                <a16:creationId xmlns:a16="http://schemas.microsoft.com/office/drawing/2014/main" id="{022064D9-3FC3-459B-99BD-9F994952E5AC}"/>
              </a:ext>
            </a:extLst>
          </p:cNvPr>
          <p:cNvSpPr/>
          <p:nvPr/>
        </p:nvSpPr>
        <p:spPr>
          <a:xfrm>
            <a:off x="132522" y="4185618"/>
            <a:ext cx="5481794" cy="5203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12" name="Kép 11" descr="A képen fű, kültéri, személy, kerékpár látható&#10;&#10;Automatikusan generált leírás">
            <a:extLst>
              <a:ext uri="{FF2B5EF4-FFF2-40B4-BE49-F238E27FC236}">
                <a16:creationId xmlns:a16="http://schemas.microsoft.com/office/drawing/2014/main" id="{4CC5557C-E8CA-4D74-8FCE-B681532F6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0" y="694760"/>
            <a:ext cx="5482941" cy="3303472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9390874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60110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310329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067624"/>
            <a:ext cx="5481790" cy="113127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1" y="355064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Placez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ici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vos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coordonnées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 ! </a:t>
            </a:r>
            <a:endParaRPr lang="en-US"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74416" y="3216287"/>
            <a:ext cx="5191414" cy="833952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0">
              <a:lnSpc>
                <a:spcPct val="104200"/>
              </a:lnSpc>
              <a:spcBef>
                <a:spcPts val="73"/>
              </a:spcBef>
            </a:pPr>
            <a:r>
              <a:rPr lang="fr-FR" sz="1301" dirty="0">
                <a:solidFill>
                  <a:schemeClr val="bg1">
                    <a:lumMod val="95000"/>
                  </a:schemeClr>
                </a:solidFill>
              </a:rPr>
              <a:t>Profitez de votre temps libre et découvrez le monde avec votre vélo ! Nous fournissons les outils appropriés pour rendre votre voyage plus confortable ! Découvrez notre collection et commencez à organiser votre prochaine destination.</a:t>
            </a:r>
            <a:endParaRPr lang="en-US"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9525139"/>
            <a:ext cx="5141164" cy="849919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/>
              <a:t>Confirmez ici vos conditions promotionnelles !</a:t>
            </a:r>
            <a:endParaRPr lang="hu-HU" sz="1000" dirty="0"/>
          </a:p>
          <a:p>
            <a:pPr marL="184698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0" marR="5301" indent="-17144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0" marR="5301" indent="-17144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0" marR="5301" indent="-17144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0587874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www.</a:t>
            </a:r>
            <a:r>
              <a:rPr lang="hu-HU"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write</a:t>
            </a:r>
            <a:r>
              <a:rPr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yourwebsite</a:t>
            </a:r>
            <a:r>
              <a:rPr lang="hu-HU"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here</a:t>
            </a: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.com</a:t>
            </a:r>
            <a:endParaRPr sz="800" dirty="0">
              <a:latin typeface="+mj-lt"/>
              <a:cs typeface="Open Sans"/>
            </a:endParaRP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326E79A-D687-490F-9DE2-D5ADE2C6A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17" y="5532229"/>
            <a:ext cx="135558" cy="13555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9EA74918-DD27-40EF-B3B6-4651C2F2D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17" y="7989418"/>
            <a:ext cx="135558" cy="135550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CD3E7F0D-FA91-4135-A5B3-81297E7E91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2" y="7835990"/>
            <a:ext cx="135559" cy="135567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94BD2018-9835-4CC3-A5B1-E2254357F7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2" y="7682555"/>
            <a:ext cx="135559" cy="135567"/>
          </a:xfrm>
          <a:prstGeom prst="rect">
            <a:avLst/>
          </a:prstGeom>
        </p:spPr>
      </p:pic>
      <p:pic>
        <p:nvPicPr>
          <p:cNvPr id="94" name="Kép 93">
            <a:extLst>
              <a:ext uri="{FF2B5EF4-FFF2-40B4-BE49-F238E27FC236}">
                <a16:creationId xmlns:a16="http://schemas.microsoft.com/office/drawing/2014/main" id="{B7AB7653-F8A6-4799-B3A9-DF9FD46243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17" y="7528744"/>
            <a:ext cx="135558" cy="135550"/>
          </a:xfrm>
          <a:prstGeom prst="rect">
            <a:avLst/>
          </a:prstGeom>
        </p:spPr>
      </p:pic>
      <p:sp>
        <p:nvSpPr>
          <p:cNvPr id="72" name="object 53">
            <a:extLst>
              <a:ext uri="{FF2B5EF4-FFF2-40B4-BE49-F238E27FC236}">
                <a16:creationId xmlns:a16="http://schemas.microsoft.com/office/drawing/2014/main" id="{F6C26B9C-AF75-4FF3-A295-85AEE805C0FD}"/>
              </a:ext>
            </a:extLst>
          </p:cNvPr>
          <p:cNvSpPr txBox="1"/>
          <p:nvPr/>
        </p:nvSpPr>
        <p:spPr>
          <a:xfrm>
            <a:off x="208405" y="5674770"/>
            <a:ext cx="2325066" cy="11312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WIGGINS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AP809467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Ensemble lumière de bicyclette en plastique avec guidon et supports pour la selle. Avec 5 lumières LED avant et 5 lumières LED arrière. Fonctionne avec 6 piles AAA, livrées sans piles.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B0718DA-618E-492A-9505-EB4C56E684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0" y="6938458"/>
            <a:ext cx="2015752" cy="1261525"/>
          </a:xfrm>
          <a:prstGeom prst="rect">
            <a:avLst/>
          </a:prstGeom>
        </p:spPr>
      </p:pic>
      <p:pic>
        <p:nvPicPr>
          <p:cNvPr id="6" name="Kép 5" descr="A képen asztal, beltéri, csésze, ülő látható&#10;&#10;Automatikusan generált leírás">
            <a:extLst>
              <a:ext uri="{FF2B5EF4-FFF2-40B4-BE49-F238E27FC236}">
                <a16:creationId xmlns:a16="http://schemas.microsoft.com/office/drawing/2014/main" id="{1A33B508-4F59-48D9-999F-A5EE2B5CD5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7" y="4232399"/>
            <a:ext cx="2405303" cy="1505319"/>
          </a:xfrm>
          <a:prstGeom prst="rect">
            <a:avLst/>
          </a:prstGeom>
        </p:spPr>
      </p:pic>
      <p:pic>
        <p:nvPicPr>
          <p:cNvPr id="8" name="Kép 7" descr="A képen védőszemüveg, gallér látható&#10;&#10;Automatikusan generált leírás">
            <a:extLst>
              <a:ext uri="{FF2B5EF4-FFF2-40B4-BE49-F238E27FC236}">
                <a16:creationId xmlns:a16="http://schemas.microsoft.com/office/drawing/2014/main" id="{7A6E5124-9EFA-4F92-9971-D4B552F7C1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62" y="4162801"/>
            <a:ext cx="2728675" cy="1505319"/>
          </a:xfrm>
          <a:prstGeom prst="rect">
            <a:avLst/>
          </a:prstGeom>
        </p:spPr>
      </p:pic>
      <p:pic>
        <p:nvPicPr>
          <p:cNvPr id="10" name="Kép 9" descr="A képen hegy, állat látható&#10;&#10;Automatikusan generált leírás">
            <a:extLst>
              <a:ext uri="{FF2B5EF4-FFF2-40B4-BE49-F238E27FC236}">
                <a16:creationId xmlns:a16="http://schemas.microsoft.com/office/drawing/2014/main" id="{7F665613-74AF-4323-AC78-22A9FB8B4E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18" y="6858966"/>
            <a:ext cx="1924901" cy="1341014"/>
          </a:xfrm>
          <a:prstGeom prst="rect">
            <a:avLst/>
          </a:prstGeom>
        </p:spPr>
      </p:pic>
      <p:sp>
        <p:nvSpPr>
          <p:cNvPr id="39" name="Téglalap 38">
            <a:extLst>
              <a:ext uri="{FF2B5EF4-FFF2-40B4-BE49-F238E27FC236}">
                <a16:creationId xmlns:a16="http://schemas.microsoft.com/office/drawing/2014/main" id="{4E590408-FCB6-4431-8BF5-B51CB6E00D1F}"/>
              </a:ext>
            </a:extLst>
          </p:cNvPr>
          <p:cNvSpPr/>
          <p:nvPr/>
        </p:nvSpPr>
        <p:spPr>
          <a:xfrm>
            <a:off x="208405" y="882147"/>
            <a:ext cx="5405913" cy="757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144769" y="1021366"/>
            <a:ext cx="5286650" cy="467453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0" algn="r">
              <a:lnSpc>
                <a:spcPct val="102299"/>
              </a:lnSpc>
              <a:spcBef>
                <a:spcPts val="101"/>
              </a:spcBef>
            </a:pPr>
            <a:r>
              <a:rPr lang="hu-HU" sz="3000" b="1" spc="16" dirty="0">
                <a:solidFill>
                  <a:schemeClr val="accent2"/>
                </a:solidFill>
                <a:cs typeface="Open Sans"/>
              </a:rPr>
              <a:t>VOYAGEZ EN TOUTE CONFIANCE</a:t>
            </a:r>
            <a:endParaRPr lang="hu-HU" sz="3000" dirty="0">
              <a:solidFill>
                <a:schemeClr val="accent2"/>
              </a:solidFill>
              <a:cs typeface="Open Sans"/>
            </a:endParaRPr>
          </a:p>
        </p:txBody>
      </p:sp>
      <p:sp>
        <p:nvSpPr>
          <p:cNvPr id="40" name="object 53">
            <a:extLst>
              <a:ext uri="{FF2B5EF4-FFF2-40B4-BE49-F238E27FC236}">
                <a16:creationId xmlns:a16="http://schemas.microsoft.com/office/drawing/2014/main" id="{6849899A-BDAD-4FF1-98E4-B5A8E9C77E04}"/>
              </a:ext>
            </a:extLst>
          </p:cNvPr>
          <p:cNvSpPr txBox="1"/>
          <p:nvPr/>
        </p:nvSpPr>
        <p:spPr>
          <a:xfrm>
            <a:off x="2970423" y="5691436"/>
            <a:ext cx="1789342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TRIYO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AP721480</a:t>
            </a:r>
          </a:p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Antivol pour bicyclette revêtement PVC. Livré avec 2 clés.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object 53">
            <a:extLst>
              <a:ext uri="{FF2B5EF4-FFF2-40B4-BE49-F238E27FC236}">
                <a16:creationId xmlns:a16="http://schemas.microsoft.com/office/drawing/2014/main" id="{1EDA5474-1D7E-4A17-9EEC-2DBDA51220BB}"/>
              </a:ext>
            </a:extLst>
          </p:cNvPr>
          <p:cNvSpPr txBox="1"/>
          <p:nvPr/>
        </p:nvSpPr>
        <p:spPr>
          <a:xfrm>
            <a:off x="208405" y="8235130"/>
            <a:ext cx="2325066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CREARIDE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AP718369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Protège selle de vélo avec bande élastique. Polyester 190T. Le prix inclut le marquage en sublimation. Quantité minimale: 100 pcs.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bject 53">
            <a:extLst>
              <a:ext uri="{FF2B5EF4-FFF2-40B4-BE49-F238E27FC236}">
                <a16:creationId xmlns:a16="http://schemas.microsoft.com/office/drawing/2014/main" id="{82AF877D-2010-49C2-9348-E48E77A53B08}"/>
              </a:ext>
            </a:extLst>
          </p:cNvPr>
          <p:cNvSpPr txBox="1"/>
          <p:nvPr/>
        </p:nvSpPr>
        <p:spPr>
          <a:xfrm>
            <a:off x="2970423" y="8238094"/>
            <a:ext cx="1789342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TRAX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AP810375</a:t>
            </a:r>
          </a:p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Protège-selle de vélo avec bande élastique. Polyester 190T.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3" name="Kép 42">
            <a:extLst>
              <a:ext uri="{FF2B5EF4-FFF2-40B4-BE49-F238E27FC236}">
                <a16:creationId xmlns:a16="http://schemas.microsoft.com/office/drawing/2014/main" id="{4CCC18F7-C7AB-4EE3-BF91-69ED7F434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1" y="5375954"/>
            <a:ext cx="135559" cy="135567"/>
          </a:xfrm>
          <a:prstGeom prst="rect">
            <a:avLst/>
          </a:prstGeom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14C704E2-C22F-4FC4-B61C-188245F8CA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1" y="5222518"/>
            <a:ext cx="135559" cy="1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155</Words>
  <Application>Microsoft Office PowerPoint</Application>
  <PresentationFormat>Egyéni</PresentationFormat>
  <Paragraphs>21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Hadi Anikó</cp:lastModifiedBy>
  <cp:revision>27</cp:revision>
  <dcterms:created xsi:type="dcterms:W3CDTF">2020-04-21T06:52:21Z</dcterms:created>
  <dcterms:modified xsi:type="dcterms:W3CDTF">2020-05-25T12:17:26Z</dcterms:modified>
  <cp:category/>
</cp:coreProperties>
</file>