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1496" y="-2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71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2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16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13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4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9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0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5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30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022064D9-3FC3-459B-99BD-9F994952E5AC}"/>
              </a:ext>
            </a:extLst>
          </p:cNvPr>
          <p:cNvSpPr/>
          <p:nvPr/>
        </p:nvSpPr>
        <p:spPr>
          <a:xfrm>
            <a:off x="132522" y="4185618"/>
            <a:ext cx="5481794" cy="5203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2" name="Kép 11" descr="A képen fű, kültéri, személy, kerékpár látható&#10;&#10;Automatikusan generált leírás">
            <a:extLst>
              <a:ext uri="{FF2B5EF4-FFF2-40B4-BE49-F238E27FC236}">
                <a16:creationId xmlns:a16="http://schemas.microsoft.com/office/drawing/2014/main" id="{4CC5557C-E8CA-4D74-8FCE-B681532F6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" y="694760"/>
            <a:ext cx="5482941" cy="3303472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390874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0110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0329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67624"/>
            <a:ext cx="5481790" cy="113127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5064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US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77503" y="3283413"/>
            <a:ext cx="5191414" cy="625755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0">
              <a:lnSpc>
                <a:spcPct val="104200"/>
              </a:lnSpc>
              <a:spcBef>
                <a:spcPts val="73"/>
              </a:spcBef>
            </a:pPr>
            <a:r>
              <a:rPr lang="it-IT" sz="1301" dirty="0">
                <a:solidFill>
                  <a:schemeClr val="bg1">
                    <a:lumMod val="95000"/>
                  </a:schemeClr>
                </a:solidFill>
              </a:rPr>
              <a:t>Goditi il tempo e scopri il mondo con la tua bicicletta! Forniamo gli accessori adatti per rendere il tuo viaggio più rilassante! Dai un'occhiata alla nostra collezione e inizia a organizzare la tua prossima destinazione.</a:t>
            </a:r>
            <a:endParaRPr lang="en-US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525139"/>
            <a:ext cx="5141164" cy="84991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0" marR="5301" indent="-17144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587874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5532229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989418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835990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2" y="7682555"/>
            <a:ext cx="135559" cy="135567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7" y="7528744"/>
            <a:ext cx="135558" cy="135550"/>
          </a:xfrm>
          <a:prstGeom prst="rect">
            <a:avLst/>
          </a:prstGeom>
        </p:spPr>
      </p:pic>
      <p:sp>
        <p:nvSpPr>
          <p:cNvPr id="72" name="object 53">
            <a:extLst>
              <a:ext uri="{FF2B5EF4-FFF2-40B4-BE49-F238E27FC236}">
                <a16:creationId xmlns:a16="http://schemas.microsoft.com/office/drawing/2014/main" id="{F6C26B9C-AF75-4FF3-A295-85AEE805C0FD}"/>
              </a:ext>
            </a:extLst>
          </p:cNvPr>
          <p:cNvSpPr txBox="1"/>
          <p:nvPr/>
        </p:nvSpPr>
        <p:spPr>
          <a:xfrm>
            <a:off x="208405" y="5674770"/>
            <a:ext cx="2325066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WIGGINS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AP809467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luci per biciclette in plastica con supporti manubrio e reggisella. Con 5 luci anteriori a LED e 5 lampeggiatori posteriori a LED. Funziona con 6 batterie AAA, fornite senza batterie.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0718DA-618E-492A-9505-EB4C56E68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0" y="6938458"/>
            <a:ext cx="2015752" cy="1261525"/>
          </a:xfrm>
          <a:prstGeom prst="rect">
            <a:avLst/>
          </a:prstGeom>
        </p:spPr>
      </p:pic>
      <p:pic>
        <p:nvPicPr>
          <p:cNvPr id="6" name="Kép 5" descr="A képen asztal, beltéri, csésze, ülő látható&#10;&#10;Automatikusan generált leírás">
            <a:extLst>
              <a:ext uri="{FF2B5EF4-FFF2-40B4-BE49-F238E27FC236}">
                <a16:creationId xmlns:a16="http://schemas.microsoft.com/office/drawing/2014/main" id="{1A33B508-4F59-48D9-999F-A5EE2B5CD5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" y="4232399"/>
            <a:ext cx="2405303" cy="1505319"/>
          </a:xfrm>
          <a:prstGeom prst="rect">
            <a:avLst/>
          </a:prstGeom>
        </p:spPr>
      </p:pic>
      <p:pic>
        <p:nvPicPr>
          <p:cNvPr id="8" name="Kép 7" descr="A képen védőszemüveg, gallér látható&#10;&#10;Automatikusan generált leírás">
            <a:extLst>
              <a:ext uri="{FF2B5EF4-FFF2-40B4-BE49-F238E27FC236}">
                <a16:creationId xmlns:a16="http://schemas.microsoft.com/office/drawing/2014/main" id="{7A6E5124-9EFA-4F92-9971-D4B552F7C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62" y="4162801"/>
            <a:ext cx="2728675" cy="1505319"/>
          </a:xfrm>
          <a:prstGeom prst="rect">
            <a:avLst/>
          </a:prstGeom>
        </p:spPr>
      </p:pic>
      <p:pic>
        <p:nvPicPr>
          <p:cNvPr id="10" name="Kép 9" descr="A képen hegy, állat látható&#10;&#10;Automatikusan generált leírás">
            <a:extLst>
              <a:ext uri="{FF2B5EF4-FFF2-40B4-BE49-F238E27FC236}">
                <a16:creationId xmlns:a16="http://schemas.microsoft.com/office/drawing/2014/main" id="{7F665613-74AF-4323-AC78-22A9FB8B4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18" y="6858966"/>
            <a:ext cx="1924901" cy="1341014"/>
          </a:xfrm>
          <a:prstGeom prst="rect">
            <a:avLst/>
          </a:prstGeom>
        </p:spPr>
      </p:pic>
      <p:sp>
        <p:nvSpPr>
          <p:cNvPr id="39" name="Téglalap 38">
            <a:extLst>
              <a:ext uri="{FF2B5EF4-FFF2-40B4-BE49-F238E27FC236}">
                <a16:creationId xmlns:a16="http://schemas.microsoft.com/office/drawing/2014/main" id="{4E590408-FCB6-4431-8BF5-B51CB6E00D1F}"/>
              </a:ext>
            </a:extLst>
          </p:cNvPr>
          <p:cNvSpPr/>
          <p:nvPr/>
        </p:nvSpPr>
        <p:spPr>
          <a:xfrm>
            <a:off x="1231900" y="882147"/>
            <a:ext cx="4382418" cy="757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231900" y="1021366"/>
            <a:ext cx="4199518" cy="46745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0" algn="r">
              <a:lnSpc>
                <a:spcPct val="102299"/>
              </a:lnSpc>
              <a:spcBef>
                <a:spcPts val="101"/>
              </a:spcBef>
            </a:pPr>
            <a:r>
              <a:rPr lang="hu-HU" sz="3000" b="1" spc="16" dirty="0">
                <a:solidFill>
                  <a:schemeClr val="accent2"/>
                </a:solidFill>
                <a:cs typeface="Open Sans"/>
              </a:rPr>
              <a:t>VIAGGIARE IN SICUREZZA</a:t>
            </a:r>
            <a:endParaRPr lang="hu-HU" sz="3000" dirty="0">
              <a:solidFill>
                <a:schemeClr val="accent2"/>
              </a:solidFill>
              <a:cs typeface="Open Sans"/>
            </a:endParaRP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6849899A-BDAD-4FF1-98E4-B5A8E9C77E04}"/>
              </a:ext>
            </a:extLst>
          </p:cNvPr>
          <p:cNvSpPr txBox="1"/>
          <p:nvPr/>
        </p:nvSpPr>
        <p:spPr>
          <a:xfrm>
            <a:off x="3027029" y="5702199"/>
            <a:ext cx="1789342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TRIYO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AP721480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Lucchetto per biciclette con cavo d'acciaio rivestito in PVC e 2 chiavi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53">
            <a:extLst>
              <a:ext uri="{FF2B5EF4-FFF2-40B4-BE49-F238E27FC236}">
                <a16:creationId xmlns:a16="http://schemas.microsoft.com/office/drawing/2014/main" id="{1EDA5474-1D7E-4A17-9EEC-2DBDA51220BB}"/>
              </a:ext>
            </a:extLst>
          </p:cNvPr>
          <p:cNvSpPr txBox="1"/>
          <p:nvPr/>
        </p:nvSpPr>
        <p:spPr>
          <a:xfrm>
            <a:off x="208405" y="8235130"/>
            <a:ext cx="2325066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Coprisella in poliestere 190T per bicicletta stampato a colori con fascia elastica. Il prezzo comprende la stampa in sublimazione. MOQ: 100 pezzi.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53">
            <a:extLst>
              <a:ext uri="{FF2B5EF4-FFF2-40B4-BE49-F238E27FC236}">
                <a16:creationId xmlns:a16="http://schemas.microsoft.com/office/drawing/2014/main" id="{82AF877D-2010-49C2-9348-E48E77A53B08}"/>
              </a:ext>
            </a:extLst>
          </p:cNvPr>
          <p:cNvSpPr txBox="1"/>
          <p:nvPr/>
        </p:nvSpPr>
        <p:spPr>
          <a:xfrm>
            <a:off x="2898313" y="8361824"/>
            <a:ext cx="1789342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TRAX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AP810375</a:t>
            </a: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Coprisella bicicletta con fascia elastica in poliestere 190T.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0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Kép 42">
            <a:extLst>
              <a:ext uri="{FF2B5EF4-FFF2-40B4-BE49-F238E27FC236}">
                <a16:creationId xmlns:a16="http://schemas.microsoft.com/office/drawing/2014/main" id="{4CCC18F7-C7AB-4EE3-BF91-69ED7F434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375954"/>
            <a:ext cx="135559" cy="135567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14C704E2-C22F-4FC4-B61C-188245F8C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21" y="5222518"/>
            <a:ext cx="135559" cy="1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162</Words>
  <Application>Microsoft Office PowerPoint</Application>
  <PresentationFormat>Egyéni</PresentationFormat>
  <Paragraphs>21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27</cp:revision>
  <dcterms:created xsi:type="dcterms:W3CDTF">2020-04-21T06:52:21Z</dcterms:created>
  <dcterms:modified xsi:type="dcterms:W3CDTF">2020-05-22T06:59:35Z</dcterms:modified>
  <cp:category/>
</cp:coreProperties>
</file>