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57594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529DA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25" d="100"/>
          <a:sy n="125" d="100"/>
        </p:scale>
        <p:origin x="10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767462"/>
            <a:ext cx="4895533" cy="375991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5672376"/>
            <a:ext cx="4319588" cy="2607442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071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212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574987"/>
            <a:ext cx="1241881" cy="91523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574987"/>
            <a:ext cx="3653651" cy="91523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816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213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2692444"/>
            <a:ext cx="4967526" cy="449240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7227345"/>
            <a:ext cx="4967526" cy="236244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344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712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574990"/>
            <a:ext cx="4967526" cy="208745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2647443"/>
            <a:ext cx="2436517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3944914"/>
            <a:ext cx="2436517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2647443"/>
            <a:ext cx="2448516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3944914"/>
            <a:ext cx="2448516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69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707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051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554968"/>
            <a:ext cx="2915722" cy="7674832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678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554968"/>
            <a:ext cx="2915722" cy="7674832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730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574990"/>
            <a:ext cx="496752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2874937"/>
            <a:ext cx="496752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0009783"/>
            <a:ext cx="1943814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80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png"/><Relationship Id="rId3" Type="http://schemas.openxmlformats.org/officeDocument/2006/relationships/image" Target="../media/image2.wmf"/><Relationship Id="rId7" Type="http://schemas.openxmlformats.org/officeDocument/2006/relationships/image" Target="../media/image5.wmf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png"/><Relationship Id="rId5" Type="http://schemas.openxmlformats.org/officeDocument/2006/relationships/image" Target="../media/image3.wmf"/><Relationship Id="rId10" Type="http://schemas.openxmlformats.org/officeDocument/2006/relationships/image" Target="../media/image8.png"/><Relationship Id="rId4" Type="http://schemas.openxmlformats.org/officeDocument/2006/relationships/hyperlink" Target="http://www.yourwebsite.com/" TargetMode="External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>
            <a:extLst>
              <a:ext uri="{FF2B5EF4-FFF2-40B4-BE49-F238E27FC236}">
                <a16:creationId xmlns:a16="http://schemas.microsoft.com/office/drawing/2014/main" id="{022064D9-3FC3-459B-99BD-9F994952E5AC}"/>
              </a:ext>
            </a:extLst>
          </p:cNvPr>
          <p:cNvSpPr/>
          <p:nvPr/>
        </p:nvSpPr>
        <p:spPr>
          <a:xfrm>
            <a:off x="132522" y="4185618"/>
            <a:ext cx="5481794" cy="5203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12" name="Kép 11" descr="A képen fű, kültéri, személy, kerékpár látható&#10;&#10;Automatikusan generált leírás">
            <a:extLst>
              <a:ext uri="{FF2B5EF4-FFF2-40B4-BE49-F238E27FC236}">
                <a16:creationId xmlns:a16="http://schemas.microsoft.com/office/drawing/2014/main" id="{4CC5557C-E8CA-4D74-8FCE-B681532F6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5" y="664196"/>
            <a:ext cx="5482941" cy="3303472"/>
          </a:xfrm>
          <a:prstGeom prst="rect">
            <a:avLst/>
          </a:prstGeom>
        </p:spPr>
      </p:pic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9390874"/>
            <a:ext cx="5481794" cy="112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60110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310329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3067624"/>
            <a:ext cx="5481790" cy="1131278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1" y="355064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pl-PL" sz="800" spc="-5" dirty="0">
                <a:solidFill>
                  <a:srgbClr val="65656A"/>
                </a:solidFill>
                <a:cs typeface="OpenSans-Light"/>
              </a:rPr>
              <a:t>Tutaj umieść swoje dane kontaktowe!</a:t>
            </a:r>
            <a:endParaRPr lang="en-US"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277503" y="3283413"/>
            <a:ext cx="5191414" cy="625755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0">
              <a:lnSpc>
                <a:spcPct val="104200"/>
              </a:lnSpc>
              <a:spcBef>
                <a:spcPts val="73"/>
              </a:spcBef>
            </a:pPr>
            <a:r>
              <a:rPr lang="pl-PL" sz="1301" dirty="0">
                <a:solidFill>
                  <a:schemeClr val="bg1">
                    <a:lumMod val="95000"/>
                  </a:schemeClr>
                </a:solidFill>
              </a:rPr>
              <a:t>Baw się dobrze i odkrywaj świat na rowerze! Zapewniamy odpowiednie narzędzia, aby podróż była wygodniejsza! Sprawdź naszą kolekcję i zacznij organizować swój następny cel.</a:t>
            </a:r>
            <a:endParaRPr lang="en-US"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9525139"/>
            <a:ext cx="5141164" cy="849919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/>
              <a:t>Tutaj umieść swoje warunki promocji!</a:t>
            </a:r>
          </a:p>
          <a:p>
            <a:pPr marL="184698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0" marR="5301" indent="-17144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0" marR="5301" indent="-17144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0" marR="5301" indent="-17144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0587874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algn="ctr">
              <a:spcBef>
                <a:spcPts val="101"/>
              </a:spcBef>
            </a:pP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www.</a:t>
            </a:r>
            <a:r>
              <a:rPr lang="hu-HU" sz="800" dirty="0" err="1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write</a:t>
            </a:r>
            <a:r>
              <a:rPr sz="800" dirty="0" err="1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yourwebsite</a:t>
            </a:r>
            <a:r>
              <a:rPr lang="hu-HU"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here</a:t>
            </a: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.com</a:t>
            </a:r>
            <a:endParaRPr sz="800" dirty="0">
              <a:latin typeface="+mj-lt"/>
              <a:cs typeface="Open Sans"/>
            </a:endParaRP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2326E79A-D687-490F-9DE2-D5ADE2C6A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17" y="5532229"/>
            <a:ext cx="135558" cy="135550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9EA74918-DD27-40EF-B3B6-4651C2F2D7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17" y="7989418"/>
            <a:ext cx="135558" cy="135550"/>
          </a:xfrm>
          <a:prstGeom prst="rect">
            <a:avLst/>
          </a:prstGeom>
        </p:spPr>
      </p:pic>
      <p:pic>
        <p:nvPicPr>
          <p:cNvPr id="61" name="Kép 60">
            <a:extLst>
              <a:ext uri="{FF2B5EF4-FFF2-40B4-BE49-F238E27FC236}">
                <a16:creationId xmlns:a16="http://schemas.microsoft.com/office/drawing/2014/main" id="{CD3E7F0D-FA91-4135-A5B3-81297E7E91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22" y="7835990"/>
            <a:ext cx="135559" cy="135567"/>
          </a:xfrm>
          <a:prstGeom prst="rect">
            <a:avLst/>
          </a:prstGeom>
        </p:spPr>
      </p:pic>
      <p:pic>
        <p:nvPicPr>
          <p:cNvPr id="63" name="Kép 62">
            <a:extLst>
              <a:ext uri="{FF2B5EF4-FFF2-40B4-BE49-F238E27FC236}">
                <a16:creationId xmlns:a16="http://schemas.microsoft.com/office/drawing/2014/main" id="{94BD2018-9835-4CC3-A5B1-E2254357F7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22" y="7682555"/>
            <a:ext cx="135559" cy="135567"/>
          </a:xfrm>
          <a:prstGeom prst="rect">
            <a:avLst/>
          </a:prstGeom>
        </p:spPr>
      </p:pic>
      <p:pic>
        <p:nvPicPr>
          <p:cNvPr id="94" name="Kép 93">
            <a:extLst>
              <a:ext uri="{FF2B5EF4-FFF2-40B4-BE49-F238E27FC236}">
                <a16:creationId xmlns:a16="http://schemas.microsoft.com/office/drawing/2014/main" id="{B7AB7653-F8A6-4799-B3A9-DF9FD46243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17" y="7528744"/>
            <a:ext cx="135558" cy="135550"/>
          </a:xfrm>
          <a:prstGeom prst="rect">
            <a:avLst/>
          </a:prstGeom>
        </p:spPr>
      </p:pic>
      <p:sp>
        <p:nvSpPr>
          <p:cNvPr id="72" name="object 53">
            <a:extLst>
              <a:ext uri="{FF2B5EF4-FFF2-40B4-BE49-F238E27FC236}">
                <a16:creationId xmlns:a16="http://schemas.microsoft.com/office/drawing/2014/main" id="{F6C26B9C-AF75-4FF3-A295-85AEE805C0FD}"/>
              </a:ext>
            </a:extLst>
          </p:cNvPr>
          <p:cNvSpPr txBox="1"/>
          <p:nvPr/>
        </p:nvSpPr>
        <p:spPr>
          <a:xfrm>
            <a:off x="171841" y="5729016"/>
            <a:ext cx="2325066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WIGGINS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AP809467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Zestaw lampek do roweru z 5 ledami. Zestaw nie zawiera baterii.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B0718DA-618E-492A-9505-EB4C56E684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0" y="6938458"/>
            <a:ext cx="2015752" cy="1261525"/>
          </a:xfrm>
          <a:prstGeom prst="rect">
            <a:avLst/>
          </a:prstGeom>
        </p:spPr>
      </p:pic>
      <p:pic>
        <p:nvPicPr>
          <p:cNvPr id="6" name="Kép 5" descr="A képen asztal, beltéri, csésze, ülő látható&#10;&#10;Automatikusan generált leírás">
            <a:extLst>
              <a:ext uri="{FF2B5EF4-FFF2-40B4-BE49-F238E27FC236}">
                <a16:creationId xmlns:a16="http://schemas.microsoft.com/office/drawing/2014/main" id="{1A33B508-4F59-48D9-999F-A5EE2B5CD5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07" y="4232399"/>
            <a:ext cx="2405303" cy="1505319"/>
          </a:xfrm>
          <a:prstGeom prst="rect">
            <a:avLst/>
          </a:prstGeom>
        </p:spPr>
      </p:pic>
      <p:pic>
        <p:nvPicPr>
          <p:cNvPr id="8" name="Kép 7" descr="A képen védőszemüveg, gallér látható&#10;&#10;Automatikusan generált leírás">
            <a:extLst>
              <a:ext uri="{FF2B5EF4-FFF2-40B4-BE49-F238E27FC236}">
                <a16:creationId xmlns:a16="http://schemas.microsoft.com/office/drawing/2014/main" id="{7A6E5124-9EFA-4F92-9971-D4B552F7C1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62" y="4162801"/>
            <a:ext cx="2728675" cy="1505319"/>
          </a:xfrm>
          <a:prstGeom prst="rect">
            <a:avLst/>
          </a:prstGeom>
        </p:spPr>
      </p:pic>
      <p:pic>
        <p:nvPicPr>
          <p:cNvPr id="10" name="Kép 9" descr="A képen hegy, állat látható&#10;&#10;Automatikusan generált leírás">
            <a:extLst>
              <a:ext uri="{FF2B5EF4-FFF2-40B4-BE49-F238E27FC236}">
                <a16:creationId xmlns:a16="http://schemas.microsoft.com/office/drawing/2014/main" id="{7F665613-74AF-4323-AC78-22A9FB8B4E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18" y="6858966"/>
            <a:ext cx="1924901" cy="1341014"/>
          </a:xfrm>
          <a:prstGeom prst="rect">
            <a:avLst/>
          </a:prstGeom>
        </p:spPr>
      </p:pic>
      <p:sp>
        <p:nvSpPr>
          <p:cNvPr id="39" name="Téglalap 38">
            <a:extLst>
              <a:ext uri="{FF2B5EF4-FFF2-40B4-BE49-F238E27FC236}">
                <a16:creationId xmlns:a16="http://schemas.microsoft.com/office/drawing/2014/main" id="{4E590408-FCB6-4431-8BF5-B51CB6E00D1F}"/>
              </a:ext>
            </a:extLst>
          </p:cNvPr>
          <p:cNvSpPr/>
          <p:nvPr/>
        </p:nvSpPr>
        <p:spPr>
          <a:xfrm>
            <a:off x="2613710" y="880707"/>
            <a:ext cx="3000606" cy="7571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981860" y="898968"/>
            <a:ext cx="4553977" cy="753237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0" algn="r">
              <a:lnSpc>
                <a:spcPct val="102299"/>
              </a:lnSpc>
              <a:spcBef>
                <a:spcPts val="101"/>
              </a:spcBef>
            </a:pPr>
            <a:r>
              <a:rPr lang="hu-HU" sz="2400" b="1" spc="16" dirty="0">
                <a:solidFill>
                  <a:schemeClr val="accent2"/>
                </a:solidFill>
                <a:cs typeface="Open Sans"/>
              </a:rPr>
              <a:t>PODRÓŻ W POCZUCIU BEZPIECZEŃSTWA</a:t>
            </a:r>
            <a:endParaRPr lang="hu-HU" sz="2400" dirty="0">
              <a:solidFill>
                <a:schemeClr val="accent2"/>
              </a:solidFill>
              <a:cs typeface="Open Sans"/>
            </a:endParaRPr>
          </a:p>
        </p:txBody>
      </p:sp>
      <p:sp>
        <p:nvSpPr>
          <p:cNvPr id="40" name="object 53">
            <a:extLst>
              <a:ext uri="{FF2B5EF4-FFF2-40B4-BE49-F238E27FC236}">
                <a16:creationId xmlns:a16="http://schemas.microsoft.com/office/drawing/2014/main" id="{6849899A-BDAD-4FF1-98E4-B5A8E9C77E04}"/>
              </a:ext>
            </a:extLst>
          </p:cNvPr>
          <p:cNvSpPr txBox="1"/>
          <p:nvPr/>
        </p:nvSpPr>
        <p:spPr>
          <a:xfrm>
            <a:off x="3027029" y="5702199"/>
            <a:ext cx="1789342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TRIYO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AP721480</a:t>
            </a:r>
          </a:p>
          <a:p>
            <a:pPr marL="13250" marR="5300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Zapięcie do roweru ze stali w otulinie PVC. W zestawie z 2 kluczami.</a:t>
            </a:r>
          </a:p>
          <a:p>
            <a:pPr marL="13250" marR="5300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object 53">
            <a:extLst>
              <a:ext uri="{FF2B5EF4-FFF2-40B4-BE49-F238E27FC236}">
                <a16:creationId xmlns:a16="http://schemas.microsoft.com/office/drawing/2014/main" id="{1EDA5474-1D7E-4A17-9EEC-2DBDA51220BB}"/>
              </a:ext>
            </a:extLst>
          </p:cNvPr>
          <p:cNvSpPr txBox="1"/>
          <p:nvPr/>
        </p:nvSpPr>
        <p:spPr>
          <a:xfrm>
            <a:off x="208405" y="8235130"/>
            <a:ext cx="2325066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0" marR="5300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CREARIDE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AP718369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Personalizowany, full kolorowy pokrowiec na siodełko rowerowe z elastyczną gumką. 190T poliester. Cena zawiera nadruk sublimacyjny. Min. ilość: 100 szt.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object 53">
            <a:extLst>
              <a:ext uri="{FF2B5EF4-FFF2-40B4-BE49-F238E27FC236}">
                <a16:creationId xmlns:a16="http://schemas.microsoft.com/office/drawing/2014/main" id="{82AF877D-2010-49C2-9348-E48E77A53B08}"/>
              </a:ext>
            </a:extLst>
          </p:cNvPr>
          <p:cNvSpPr txBox="1"/>
          <p:nvPr/>
        </p:nvSpPr>
        <p:spPr>
          <a:xfrm>
            <a:off x="3027029" y="8250361"/>
            <a:ext cx="1789342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0" marR="5300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TRAX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AP810375</a:t>
            </a:r>
          </a:p>
          <a:p>
            <a:pPr marL="13250" marR="5300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Pokrowiec na siodełko od roweru z elastyczną tasiemką, 190T poliester.</a:t>
            </a:r>
          </a:p>
          <a:p>
            <a:pPr marL="13250" marR="5300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3" name="Kép 42">
            <a:extLst>
              <a:ext uri="{FF2B5EF4-FFF2-40B4-BE49-F238E27FC236}">
                <a16:creationId xmlns:a16="http://schemas.microsoft.com/office/drawing/2014/main" id="{4CCC18F7-C7AB-4EE3-BF91-69ED7F434B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21" y="5375954"/>
            <a:ext cx="135559" cy="135567"/>
          </a:xfrm>
          <a:prstGeom prst="rect">
            <a:avLst/>
          </a:prstGeom>
        </p:spPr>
      </p:pic>
      <p:pic>
        <p:nvPicPr>
          <p:cNvPr id="44" name="Kép 43">
            <a:extLst>
              <a:ext uri="{FF2B5EF4-FFF2-40B4-BE49-F238E27FC236}">
                <a16:creationId xmlns:a16="http://schemas.microsoft.com/office/drawing/2014/main" id="{14C704E2-C22F-4FC4-B61C-188245F8CA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21" y="5222518"/>
            <a:ext cx="135559" cy="1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</TotalTime>
  <Words>134</Words>
  <Application>Microsoft Office PowerPoint</Application>
  <PresentationFormat>Egyéni</PresentationFormat>
  <Paragraphs>21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Hadi Anikó</cp:lastModifiedBy>
  <cp:revision>27</cp:revision>
  <dcterms:created xsi:type="dcterms:W3CDTF">2020-04-21T06:52:21Z</dcterms:created>
  <dcterms:modified xsi:type="dcterms:W3CDTF">2020-05-22T08:15:38Z</dcterms:modified>
  <cp:category/>
</cp:coreProperties>
</file>