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F9CE95"/>
    <a:srgbClr val="EAA723"/>
    <a:srgbClr val="EFD56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25" d="100"/>
          <a:sy n="125" d="100"/>
        </p:scale>
        <p:origin x="192" y="-4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wmf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wmf"/><Relationship Id="rId2" Type="http://schemas.openxmlformats.org/officeDocument/2006/relationships/image" Target="../media/image1.png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yourwebsite.com/" TargetMode="External"/><Relationship Id="rId15" Type="http://schemas.openxmlformats.org/officeDocument/2006/relationships/image" Target="../media/image13.wmf"/><Relationship Id="rId10" Type="http://schemas.openxmlformats.org/officeDocument/2006/relationships/image" Target="../media/image8.png"/><Relationship Id="rId19" Type="http://schemas.openxmlformats.org/officeDocument/2006/relationships/image" Target="../media/image17.wmf"/><Relationship Id="rId4" Type="http://schemas.openxmlformats.org/officeDocument/2006/relationships/image" Target="../media/image3.wmf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églalap 72">
            <a:extLst>
              <a:ext uri="{FF2B5EF4-FFF2-40B4-BE49-F238E27FC236}">
                <a16:creationId xmlns:a16="http://schemas.microsoft.com/office/drawing/2014/main" id="{CB27573D-545D-4816-A7EA-BFC6DB738F09}"/>
              </a:ext>
            </a:extLst>
          </p:cNvPr>
          <p:cNvSpPr/>
          <p:nvPr/>
        </p:nvSpPr>
        <p:spPr>
          <a:xfrm>
            <a:off x="132517" y="2876705"/>
            <a:ext cx="5481794" cy="8912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14" name="Kép 13" descr="A képen játék, kefe látható&#10;&#10;Automatikusan generált leírás">
            <a:extLst>
              <a:ext uri="{FF2B5EF4-FFF2-40B4-BE49-F238E27FC236}">
                <a16:creationId xmlns:a16="http://schemas.microsoft.com/office/drawing/2014/main" id="{FDE14DB9-D673-4E4F-B565-251B705B5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914" y="6119071"/>
            <a:ext cx="1833350" cy="1298623"/>
          </a:xfrm>
          <a:prstGeom prst="rect">
            <a:avLst/>
          </a:prstGeom>
        </p:spPr>
      </p:pic>
      <p:pic>
        <p:nvPicPr>
          <p:cNvPr id="3" name="Kép 2" descr="A képen térkép, szöveg, óra, rajz látható&#10;&#10;Automatikusan generált leírás">
            <a:extLst>
              <a:ext uri="{FF2B5EF4-FFF2-40B4-BE49-F238E27FC236}">
                <a16:creationId xmlns:a16="http://schemas.microsoft.com/office/drawing/2014/main" id="{A86EB88A-3B00-4B63-B36F-3A1CEACE6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4" y="670099"/>
            <a:ext cx="5469178" cy="1367295"/>
          </a:xfrm>
          <a:prstGeom prst="rect">
            <a:avLst/>
          </a:prstGeom>
        </p:spPr>
      </p:pic>
      <p:sp>
        <p:nvSpPr>
          <p:cNvPr id="75" name="object 53">
            <a:extLst>
              <a:ext uri="{FF2B5EF4-FFF2-40B4-BE49-F238E27FC236}">
                <a16:creationId xmlns:a16="http://schemas.microsoft.com/office/drawing/2014/main" id="{BE885566-114F-44C7-9DAA-61C393C90F03}"/>
              </a:ext>
            </a:extLst>
          </p:cNvPr>
          <p:cNvSpPr txBox="1"/>
          <p:nvPr/>
        </p:nvSpPr>
        <p:spPr>
          <a:xfrm>
            <a:off x="250659" y="4986663"/>
            <a:ext cx="1699859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FLINT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AP781892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Clip d'étanchéité translucide avec fond coloré. Livré dans une boîte blanche.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17" y="11775630"/>
            <a:ext cx="5481794" cy="1124729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031140"/>
            <a:ext cx="5481790" cy="845564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 ! 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90254" y="2150458"/>
            <a:ext cx="5014982" cy="625755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ctr">
              <a:lnSpc>
                <a:spcPct val="104200"/>
              </a:lnSpc>
              <a:spcBef>
                <a:spcPts val="73"/>
              </a:spcBef>
            </a:pPr>
            <a:r>
              <a:rPr lang="fr-FR" sz="1301" dirty="0">
                <a:solidFill>
                  <a:schemeClr val="bg1">
                    <a:lumMod val="95000"/>
                  </a:schemeClr>
                </a:solidFill>
              </a:rPr>
              <a:t>Développez vos ustensiles de cuisine avec notre grande variété d'accessoires qui sont excellents pour faciliter la cuisson et pimenter la conception de votre cuisine.</a:t>
            </a:r>
            <a:endParaRPr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861060" y="1225477"/>
            <a:ext cx="4175760" cy="315873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 algn="ctr">
              <a:lnSpc>
                <a:spcPct val="102299"/>
              </a:lnSpc>
              <a:spcBef>
                <a:spcPts val="101"/>
              </a:spcBef>
            </a:pPr>
            <a:r>
              <a:rPr lang="hu-HU" sz="2000" b="1" spc="16" dirty="0">
                <a:cs typeface="Open Sans"/>
              </a:rPr>
              <a:t>STYLISER VOTRE CUISINE</a:t>
            </a:r>
            <a:endParaRPr sz="2000" dirty="0"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318390" y="11954987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solidFill>
                  <a:schemeClr val="bg1"/>
                </a:solidFill>
              </a:rPr>
              <a:t>Confirmez ici vos conditions promotionnelles </a:t>
            </a:r>
            <a:r>
              <a:rPr lang="hu-HU" sz="1000" dirty="0">
                <a:solidFill>
                  <a:schemeClr val="bg1"/>
                </a:solidFill>
              </a:rPr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50045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5"/>
              </a:rPr>
              <a:t>www.yourwebsite.com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6" name="Kép 5" descr="A képen étel, ülő, fa, nő látható&#10;&#10;Automatikusan generált leírás">
            <a:extLst>
              <a:ext uri="{FF2B5EF4-FFF2-40B4-BE49-F238E27FC236}">
                <a16:creationId xmlns:a16="http://schemas.microsoft.com/office/drawing/2014/main" id="{AD3FFF57-B58C-4CD3-9DEA-070CB5669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73" y="2806485"/>
            <a:ext cx="1233720" cy="179094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526C9FB-DC5A-4F41-B275-E772534FE2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1" y="3305742"/>
            <a:ext cx="1688213" cy="137308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7E9DE5A-0B3A-45A5-B7F4-6230B9E7B3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0298" y="8758780"/>
            <a:ext cx="1833350" cy="1298623"/>
          </a:xfrm>
          <a:prstGeom prst="rect">
            <a:avLst/>
          </a:prstGeom>
        </p:spPr>
      </p:pic>
      <p:pic>
        <p:nvPicPr>
          <p:cNvPr id="17" name="Kép 16" descr="A képen kés látható&#10;&#10;Automatikusan generált leírás">
            <a:extLst>
              <a:ext uri="{FF2B5EF4-FFF2-40B4-BE49-F238E27FC236}">
                <a16:creationId xmlns:a16="http://schemas.microsoft.com/office/drawing/2014/main" id="{8254CFF6-5B26-4E26-8703-DB4FE6306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8848" y="6082921"/>
            <a:ext cx="1833350" cy="1298623"/>
          </a:xfrm>
          <a:prstGeom prst="rect">
            <a:avLst/>
          </a:prstGeom>
        </p:spPr>
      </p:pic>
      <p:pic>
        <p:nvPicPr>
          <p:cNvPr id="19" name="Kép 18" descr="A képen fekete, ülő, légcsavar, játék látható&#10;&#10;Automatikusan generált leírás">
            <a:extLst>
              <a:ext uri="{FF2B5EF4-FFF2-40B4-BE49-F238E27FC236}">
                <a16:creationId xmlns:a16="http://schemas.microsoft.com/office/drawing/2014/main" id="{25B1AED1-61D0-4452-8DFA-74165F407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5539" y="6062538"/>
            <a:ext cx="1833350" cy="1298623"/>
          </a:xfrm>
          <a:prstGeom prst="rect">
            <a:avLst/>
          </a:prstGeom>
        </p:spPr>
      </p:pic>
      <p:pic>
        <p:nvPicPr>
          <p:cNvPr id="21" name="Kép 20" descr="A képen víz, hegy, napnyugta, nagyon nagy látható&#10;&#10;Automatikusan generált leírás">
            <a:extLst>
              <a:ext uri="{FF2B5EF4-FFF2-40B4-BE49-F238E27FC236}">
                <a16:creationId xmlns:a16="http://schemas.microsoft.com/office/drawing/2014/main" id="{DABBA536-684A-4050-A2BA-F7F69746B9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7" y="8832446"/>
            <a:ext cx="1833351" cy="1258901"/>
          </a:xfrm>
          <a:prstGeom prst="rect">
            <a:avLst/>
          </a:prstGeom>
        </p:spPr>
      </p:pic>
      <p:pic>
        <p:nvPicPr>
          <p:cNvPr id="23" name="Kép 22" descr="A képen áramkör látható&#10;&#10;Automatikusan generált leírás">
            <a:extLst>
              <a:ext uri="{FF2B5EF4-FFF2-40B4-BE49-F238E27FC236}">
                <a16:creationId xmlns:a16="http://schemas.microsoft.com/office/drawing/2014/main" id="{D2BB5272-A2CE-4841-999A-62F5CB4086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3525" y="3511564"/>
            <a:ext cx="1833350" cy="990009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30638E69-0158-45C7-9EBD-2FEA7670FC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2512" y="8832446"/>
            <a:ext cx="1833350" cy="1298622"/>
          </a:xfrm>
          <a:prstGeom prst="rect">
            <a:avLst/>
          </a:prstGeom>
        </p:spPr>
      </p:pic>
      <p:pic>
        <p:nvPicPr>
          <p:cNvPr id="97" name="Kép 96">
            <a:extLst>
              <a:ext uri="{FF2B5EF4-FFF2-40B4-BE49-F238E27FC236}">
                <a16:creationId xmlns:a16="http://schemas.microsoft.com/office/drawing/2014/main" id="{6402FFCC-CC69-4F96-A409-AD7D545B00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14" y="7224382"/>
            <a:ext cx="135558" cy="135550"/>
          </a:xfrm>
          <a:prstGeom prst="rect">
            <a:avLst/>
          </a:prstGeom>
        </p:spPr>
      </p:pic>
      <p:pic>
        <p:nvPicPr>
          <p:cNvPr id="99" name="Kép 98">
            <a:extLst>
              <a:ext uri="{FF2B5EF4-FFF2-40B4-BE49-F238E27FC236}">
                <a16:creationId xmlns:a16="http://schemas.microsoft.com/office/drawing/2014/main" id="{E00CFBB9-0576-4E70-85B9-5032A55776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5" y="7225233"/>
            <a:ext cx="135559" cy="135567"/>
          </a:xfrm>
          <a:prstGeom prst="rect">
            <a:avLst/>
          </a:prstGeom>
        </p:spPr>
      </p:pic>
      <p:pic>
        <p:nvPicPr>
          <p:cNvPr id="105" name="Kép 104">
            <a:extLst>
              <a:ext uri="{FF2B5EF4-FFF2-40B4-BE49-F238E27FC236}">
                <a16:creationId xmlns:a16="http://schemas.microsoft.com/office/drawing/2014/main" id="{FD41AD86-CD34-4651-80A4-BC147546F7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5" y="7225233"/>
            <a:ext cx="135559" cy="135567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1180AA3E-2154-460D-A237-DBCB51CA2D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4" y="7224571"/>
            <a:ext cx="136891" cy="136891"/>
          </a:xfrm>
          <a:prstGeom prst="rect">
            <a:avLst/>
          </a:prstGeom>
        </p:spPr>
      </p:pic>
      <p:pic>
        <p:nvPicPr>
          <p:cNvPr id="83" name="Kép 82">
            <a:extLst>
              <a:ext uri="{FF2B5EF4-FFF2-40B4-BE49-F238E27FC236}">
                <a16:creationId xmlns:a16="http://schemas.microsoft.com/office/drawing/2014/main" id="{0DEF9ECC-F126-4F54-877C-A617AF812E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90" y="7225676"/>
            <a:ext cx="135559" cy="135567"/>
          </a:xfrm>
          <a:prstGeom prst="rect">
            <a:avLst/>
          </a:prstGeom>
        </p:spPr>
      </p:pic>
      <p:pic>
        <p:nvPicPr>
          <p:cNvPr id="84" name="Kép 83">
            <a:extLst>
              <a:ext uri="{FF2B5EF4-FFF2-40B4-BE49-F238E27FC236}">
                <a16:creationId xmlns:a16="http://schemas.microsoft.com/office/drawing/2014/main" id="{B0BF3FC4-2935-4FA0-802F-C576F9A166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90" y="7225676"/>
            <a:ext cx="135559" cy="135567"/>
          </a:xfrm>
          <a:prstGeom prst="rect">
            <a:avLst/>
          </a:prstGeom>
        </p:spPr>
      </p:pic>
      <p:pic>
        <p:nvPicPr>
          <p:cNvPr id="85" name="Kép 84">
            <a:extLst>
              <a:ext uri="{FF2B5EF4-FFF2-40B4-BE49-F238E27FC236}">
                <a16:creationId xmlns:a16="http://schemas.microsoft.com/office/drawing/2014/main" id="{BBD4F270-50FF-4763-ABE3-987185F5F8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559" y="7225014"/>
            <a:ext cx="136891" cy="136891"/>
          </a:xfrm>
          <a:prstGeom prst="rect">
            <a:avLst/>
          </a:prstGeom>
        </p:spPr>
      </p:pic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53711E79-045D-457D-8346-01B82C1799DB}"/>
              </a:ext>
            </a:extLst>
          </p:cNvPr>
          <p:cNvGrpSpPr/>
          <p:nvPr/>
        </p:nvGrpSpPr>
        <p:grpSpPr>
          <a:xfrm>
            <a:off x="3855955" y="9950159"/>
            <a:ext cx="439933" cy="135567"/>
            <a:chOff x="3754464" y="9950159"/>
            <a:chExt cx="439933" cy="135567"/>
          </a:xfrm>
        </p:grpSpPr>
        <p:pic>
          <p:nvPicPr>
            <p:cNvPr id="106" name="Kép 105">
              <a:extLst>
                <a:ext uri="{FF2B5EF4-FFF2-40B4-BE49-F238E27FC236}">
                  <a16:creationId xmlns:a16="http://schemas.microsoft.com/office/drawing/2014/main" id="{E1F4C15F-94F9-4CCE-9459-EEB29DB0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64" y="9950167"/>
              <a:ext cx="135558" cy="135550"/>
            </a:xfrm>
            <a:prstGeom prst="rect">
              <a:avLst/>
            </a:prstGeom>
          </p:spPr>
        </p:pic>
        <p:pic>
          <p:nvPicPr>
            <p:cNvPr id="86" name="Kép 85">
              <a:extLst>
                <a:ext uri="{FF2B5EF4-FFF2-40B4-BE49-F238E27FC236}">
                  <a16:creationId xmlns:a16="http://schemas.microsoft.com/office/drawing/2014/main" id="{41EE6C6F-1C79-4B51-A25E-B14761351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838" y="9950159"/>
              <a:ext cx="135559" cy="135567"/>
            </a:xfrm>
            <a:prstGeom prst="rect">
              <a:avLst/>
            </a:prstGeom>
          </p:spPr>
        </p:pic>
        <p:pic>
          <p:nvPicPr>
            <p:cNvPr id="94" name="Kép 93">
              <a:extLst>
                <a:ext uri="{FF2B5EF4-FFF2-40B4-BE49-F238E27FC236}">
                  <a16:creationId xmlns:a16="http://schemas.microsoft.com/office/drawing/2014/main" id="{E9F55EBE-83A7-42C7-A742-A2CB7112C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938" y="9950159"/>
              <a:ext cx="135559" cy="135567"/>
            </a:xfrm>
            <a:prstGeom prst="rect">
              <a:avLst/>
            </a:prstGeom>
          </p:spPr>
        </p:pic>
      </p:grpSp>
      <p:pic>
        <p:nvPicPr>
          <p:cNvPr id="98" name="Kép 97">
            <a:extLst>
              <a:ext uri="{FF2B5EF4-FFF2-40B4-BE49-F238E27FC236}">
                <a16:creationId xmlns:a16="http://schemas.microsoft.com/office/drawing/2014/main" id="{F6FB5196-FE1C-4FF9-B9E0-B7B0ACF417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1" y="4615605"/>
            <a:ext cx="135558" cy="135550"/>
          </a:xfrm>
          <a:prstGeom prst="rect">
            <a:avLst/>
          </a:prstGeom>
        </p:spPr>
      </p:pic>
      <p:pic>
        <p:nvPicPr>
          <p:cNvPr id="100" name="Kép 99">
            <a:extLst>
              <a:ext uri="{FF2B5EF4-FFF2-40B4-BE49-F238E27FC236}">
                <a16:creationId xmlns:a16="http://schemas.microsoft.com/office/drawing/2014/main" id="{5690D4CC-D987-4881-88E4-0C14103FDC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8" y="4615605"/>
            <a:ext cx="135559" cy="135567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CAC121CF-3E68-4BC3-9DBB-97ECFE2498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5" y="4615605"/>
            <a:ext cx="135559" cy="135567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DDD5E958-9E0A-4F3C-BA98-4ED66A7E8C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2" y="4615605"/>
            <a:ext cx="135559" cy="135551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7A4C3418-BDEA-4215-B1CF-AEB4A48479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49" y="4610435"/>
            <a:ext cx="135558" cy="135550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:a16="http://schemas.microsoft.com/office/drawing/2014/main" id="{BCA64FBE-C93A-4D9F-904F-6B35A0383E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7" y="4610427"/>
            <a:ext cx="135559" cy="135567"/>
          </a:xfrm>
          <a:prstGeom prst="rect">
            <a:avLst/>
          </a:prstGeom>
        </p:spPr>
      </p:pic>
      <p:pic>
        <p:nvPicPr>
          <p:cNvPr id="104" name="Kép 103">
            <a:extLst>
              <a:ext uri="{FF2B5EF4-FFF2-40B4-BE49-F238E27FC236}">
                <a16:creationId xmlns:a16="http://schemas.microsoft.com/office/drawing/2014/main" id="{61B9BD65-F9F2-4CF1-8E4B-71CB1CF6D5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25" y="4610427"/>
            <a:ext cx="135559" cy="135567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800642C8-7BCA-4159-8AF0-BA4DF1D229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10" y="4610426"/>
            <a:ext cx="135577" cy="135568"/>
          </a:xfrm>
          <a:prstGeom prst="rect">
            <a:avLst/>
          </a:prstGeom>
        </p:spPr>
      </p:pic>
      <p:sp>
        <p:nvSpPr>
          <p:cNvPr id="109" name="object 53">
            <a:extLst>
              <a:ext uri="{FF2B5EF4-FFF2-40B4-BE49-F238E27FC236}">
                <a16:creationId xmlns:a16="http://schemas.microsoft.com/office/drawing/2014/main" id="{7921847C-4AD4-4FD9-B9C6-799FC4F61BF2}"/>
              </a:ext>
            </a:extLst>
          </p:cNvPr>
          <p:cNvSpPr txBox="1"/>
          <p:nvPr/>
        </p:nvSpPr>
        <p:spPr>
          <a:xfrm>
            <a:off x="2041429" y="4982376"/>
            <a:ext cx="1699859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STRISTRAW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AP800428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Ensemble de 10 pailles en papier avec motifs rayures, livré dans une boîte en papier kraft.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0" name="object 53">
            <a:extLst>
              <a:ext uri="{FF2B5EF4-FFF2-40B4-BE49-F238E27FC236}">
                <a16:creationId xmlns:a16="http://schemas.microsoft.com/office/drawing/2014/main" id="{0D872049-E83A-4A22-8E94-C4966B64A96B}"/>
              </a:ext>
            </a:extLst>
          </p:cNvPr>
          <p:cNvSpPr txBox="1"/>
          <p:nvPr/>
        </p:nvSpPr>
        <p:spPr>
          <a:xfrm>
            <a:off x="3827870" y="4982376"/>
            <a:ext cx="1699859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AP721179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Pot à fleur en bois avec 6-8 graines de menthe.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1" name="object 53">
            <a:extLst>
              <a:ext uri="{FF2B5EF4-FFF2-40B4-BE49-F238E27FC236}">
                <a16:creationId xmlns:a16="http://schemas.microsoft.com/office/drawing/2014/main" id="{86B3550F-EFA3-4D31-82AF-AC492693D43D}"/>
              </a:ext>
            </a:extLst>
          </p:cNvPr>
          <p:cNvSpPr txBox="1"/>
          <p:nvPr/>
        </p:nvSpPr>
        <p:spPr>
          <a:xfrm>
            <a:off x="250659" y="7743782"/>
            <a:ext cx="1699859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KOLAM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AP791806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Pinceau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de cuisine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silicone.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23DF7998-2C36-4E90-BCC3-43D8A7525999}"/>
              </a:ext>
            </a:extLst>
          </p:cNvPr>
          <p:cNvSpPr txBox="1"/>
          <p:nvPr/>
        </p:nvSpPr>
        <p:spPr>
          <a:xfrm>
            <a:off x="2041429" y="7743782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KERMAN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AP791807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Spatule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de cuisine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silicone.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id="{41703AEF-A09B-4F92-9422-0DC9A59DFEF5}"/>
              </a:ext>
            </a:extLst>
          </p:cNvPr>
          <p:cNvSpPr txBox="1"/>
          <p:nvPr/>
        </p:nvSpPr>
        <p:spPr>
          <a:xfrm>
            <a:off x="3827870" y="7740073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BORINDA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AP800390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Spatule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bambou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object 53">
            <a:extLst>
              <a:ext uri="{FF2B5EF4-FFF2-40B4-BE49-F238E27FC236}">
                <a16:creationId xmlns:a16="http://schemas.microsoft.com/office/drawing/2014/main" id="{8251129C-8B0B-495A-94ED-DC2D65251AF8}"/>
              </a:ext>
            </a:extLst>
          </p:cNvPr>
          <p:cNvSpPr txBox="1"/>
          <p:nvPr/>
        </p:nvSpPr>
        <p:spPr>
          <a:xfrm>
            <a:off x="274417" y="10360278"/>
            <a:ext cx="1676102" cy="717767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BOOCOOK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AP800421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Balance de cuisine bambou, Capacité : 5 kg. Fonctionne avec 2 piles AAA.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5" name="object 53">
            <a:extLst>
              <a:ext uri="{FF2B5EF4-FFF2-40B4-BE49-F238E27FC236}">
                <a16:creationId xmlns:a16="http://schemas.microsoft.com/office/drawing/2014/main" id="{14C5BF22-77C3-4255-8F27-54294A8DECBC}"/>
              </a:ext>
            </a:extLst>
          </p:cNvPr>
          <p:cNvSpPr txBox="1"/>
          <p:nvPr/>
        </p:nvSpPr>
        <p:spPr>
          <a:xfrm>
            <a:off x="2030597" y="10330951"/>
            <a:ext cx="1699859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KENTUCKY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AP800416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Planche à découper en bambou en forme de poule.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116" name="object 53">
            <a:extLst>
              <a:ext uri="{FF2B5EF4-FFF2-40B4-BE49-F238E27FC236}">
                <a16:creationId xmlns:a16="http://schemas.microsoft.com/office/drawing/2014/main" id="{FE811740-E00F-4E4D-B30D-B9922A11B7AE}"/>
              </a:ext>
            </a:extLst>
          </p:cNvPr>
          <p:cNvSpPr txBox="1"/>
          <p:nvPr/>
        </p:nvSpPr>
        <p:spPr>
          <a:xfrm>
            <a:off x="3855955" y="10330911"/>
            <a:ext cx="1699859" cy="7471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SCALE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AP791561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Roulette à pizza en plastique.</a:t>
            </a:r>
            <a:endParaRPr lang="hu-HU" sz="8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174</Words>
  <Application>Microsoft Office PowerPoint</Application>
  <PresentationFormat>Egyéni</PresentationFormat>
  <Paragraphs>35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Hadi Anikó</cp:lastModifiedBy>
  <cp:revision>32</cp:revision>
  <dcterms:created xsi:type="dcterms:W3CDTF">2020-04-21T06:52:21Z</dcterms:created>
  <dcterms:modified xsi:type="dcterms:W3CDTF">2020-05-25T12:15:17Z</dcterms:modified>
  <cp:category/>
</cp:coreProperties>
</file>