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</p:sldIdLst>
  <p:sldSz cx="5759450" cy="133207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9DA0"/>
    <a:srgbClr val="F9CE95"/>
    <a:srgbClr val="EAA723"/>
    <a:srgbClr val="EFD560"/>
    <a:srgbClr val="589FBB"/>
    <a:srgbClr val="47706C"/>
    <a:srgbClr val="C6E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2" autoAdjust="0"/>
    <p:restoredTop sz="94660"/>
  </p:normalViewPr>
  <p:slideViewPr>
    <p:cSldViewPr snapToGrid="0">
      <p:cViewPr>
        <p:scale>
          <a:sx n="110" d="100"/>
          <a:sy n="110" d="100"/>
        </p:scale>
        <p:origin x="29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180034"/>
            <a:ext cx="4895533" cy="4637582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6996459"/>
            <a:ext cx="4319588" cy="3216088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996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084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709204"/>
            <a:ext cx="1241881" cy="11288689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709204"/>
            <a:ext cx="3653651" cy="112886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591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586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3320931"/>
            <a:ext cx="4967526" cy="554104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8914398"/>
            <a:ext cx="4967526" cy="2913905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995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3546023"/>
            <a:ext cx="2447766" cy="84518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3546023"/>
            <a:ext cx="2447766" cy="84518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897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09208"/>
            <a:ext cx="4967526" cy="257472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3265426"/>
            <a:ext cx="2436517" cy="160033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4865760"/>
            <a:ext cx="2436517" cy="7156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3265426"/>
            <a:ext cx="2448516" cy="160033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4865760"/>
            <a:ext cx="2448516" cy="7156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630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367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44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8048"/>
            <a:ext cx="1857573" cy="310816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1917939"/>
            <a:ext cx="2915722" cy="9466340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996214"/>
            <a:ext cx="1857573" cy="7403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268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8048"/>
            <a:ext cx="1857573" cy="310816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1917939"/>
            <a:ext cx="2915722" cy="9466340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996214"/>
            <a:ext cx="1857573" cy="7403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483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709208"/>
            <a:ext cx="4967526" cy="2574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3546023"/>
            <a:ext cx="4967526" cy="8451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2346330"/>
            <a:ext cx="129587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2020. 05. 22.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2346330"/>
            <a:ext cx="1943814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2346330"/>
            <a:ext cx="129587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68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wmf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wmf"/><Relationship Id="rId2" Type="http://schemas.openxmlformats.org/officeDocument/2006/relationships/image" Target="../media/image1.png"/><Relationship Id="rId16" Type="http://schemas.openxmlformats.org/officeDocument/2006/relationships/image" Target="../media/image14.wmf"/><Relationship Id="rId20" Type="http://schemas.openxmlformats.org/officeDocument/2006/relationships/image" Target="../media/image18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hyperlink" Target="http://www.yourwebsite.com/" TargetMode="External"/><Relationship Id="rId15" Type="http://schemas.openxmlformats.org/officeDocument/2006/relationships/image" Target="../media/image13.wmf"/><Relationship Id="rId10" Type="http://schemas.openxmlformats.org/officeDocument/2006/relationships/image" Target="../media/image8.png"/><Relationship Id="rId19" Type="http://schemas.openxmlformats.org/officeDocument/2006/relationships/image" Target="../media/image17.wmf"/><Relationship Id="rId4" Type="http://schemas.openxmlformats.org/officeDocument/2006/relationships/image" Target="../media/image3.wmf"/><Relationship Id="rId9" Type="http://schemas.openxmlformats.org/officeDocument/2006/relationships/image" Target="../media/image7.png"/><Relationship Id="rId1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églalap 72">
            <a:extLst>
              <a:ext uri="{FF2B5EF4-FFF2-40B4-BE49-F238E27FC236}">
                <a16:creationId xmlns:a16="http://schemas.microsoft.com/office/drawing/2014/main" id="{CB27573D-545D-4816-A7EA-BFC6DB738F09}"/>
              </a:ext>
            </a:extLst>
          </p:cNvPr>
          <p:cNvSpPr/>
          <p:nvPr/>
        </p:nvSpPr>
        <p:spPr>
          <a:xfrm>
            <a:off x="132517" y="2876705"/>
            <a:ext cx="5481794" cy="8912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14" name="Kép 13" descr="A képen játék, kefe látható&#10;&#10;Automatikusan generált leírás">
            <a:extLst>
              <a:ext uri="{FF2B5EF4-FFF2-40B4-BE49-F238E27FC236}">
                <a16:creationId xmlns:a16="http://schemas.microsoft.com/office/drawing/2014/main" id="{FDE14DB9-D673-4E4F-B565-251B705B5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3914" y="6119071"/>
            <a:ext cx="1833350" cy="1298623"/>
          </a:xfrm>
          <a:prstGeom prst="rect">
            <a:avLst/>
          </a:prstGeom>
        </p:spPr>
      </p:pic>
      <p:pic>
        <p:nvPicPr>
          <p:cNvPr id="3" name="Kép 2" descr="A képen térkép, szöveg, óra, rajz látható&#10;&#10;Automatikusan generált leírás">
            <a:extLst>
              <a:ext uri="{FF2B5EF4-FFF2-40B4-BE49-F238E27FC236}">
                <a16:creationId xmlns:a16="http://schemas.microsoft.com/office/drawing/2014/main" id="{A86EB88A-3B00-4B63-B36F-3A1CEACE6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4" y="670099"/>
            <a:ext cx="5469178" cy="1367295"/>
          </a:xfrm>
          <a:prstGeom prst="rect">
            <a:avLst/>
          </a:prstGeom>
        </p:spPr>
      </p:pic>
      <p:sp>
        <p:nvSpPr>
          <p:cNvPr id="75" name="object 53">
            <a:extLst>
              <a:ext uri="{FF2B5EF4-FFF2-40B4-BE49-F238E27FC236}">
                <a16:creationId xmlns:a16="http://schemas.microsoft.com/office/drawing/2014/main" id="{BE885566-114F-44C7-9DAA-61C393C90F03}"/>
              </a:ext>
            </a:extLst>
          </p:cNvPr>
          <p:cNvSpPr txBox="1"/>
          <p:nvPr/>
        </p:nvSpPr>
        <p:spPr>
          <a:xfrm>
            <a:off x="250659" y="4986663"/>
            <a:ext cx="1699859" cy="875182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FLINT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AP781892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Clip per chiusura sacchetti in plastica traslucida.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Téglalap 31">
            <a:extLst>
              <a:ext uri="{FF2B5EF4-FFF2-40B4-BE49-F238E27FC236}">
                <a16:creationId xmlns:a16="http://schemas.microsoft.com/office/drawing/2014/main" id="{67977A9C-58C1-436F-95A5-12BFF76C8B02}"/>
              </a:ext>
            </a:extLst>
          </p:cNvPr>
          <p:cNvSpPr/>
          <p:nvPr/>
        </p:nvSpPr>
        <p:spPr>
          <a:xfrm>
            <a:off x="132517" y="11775630"/>
            <a:ext cx="5481794" cy="1124729"/>
          </a:xfrm>
          <a:prstGeom prst="rect">
            <a:avLst/>
          </a:prstGeom>
          <a:solidFill>
            <a:srgbClr val="529D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id="{55ACCA2E-AFAC-42C1-9769-E5CD8EDF3A98}"/>
              </a:ext>
            </a:extLst>
          </p:cNvPr>
          <p:cNvSpPr/>
          <p:nvPr/>
        </p:nvSpPr>
        <p:spPr>
          <a:xfrm>
            <a:off x="132522" y="128814"/>
            <a:ext cx="5481794" cy="5415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66" name="Kép 65">
            <a:extLst>
              <a:ext uri="{FF2B5EF4-FFF2-40B4-BE49-F238E27FC236}">
                <a16:creationId xmlns:a16="http://schemas.microsoft.com/office/drawing/2014/main" id="{D220F28A-5B46-4453-8DA4-075D49682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6" y="279033"/>
            <a:ext cx="1741336" cy="254170"/>
          </a:xfrm>
          <a:prstGeom prst="rect">
            <a:avLst/>
          </a:prstGeom>
        </p:spPr>
      </p:pic>
      <p:sp>
        <p:nvSpPr>
          <p:cNvPr id="67" name="Téglalap 66">
            <a:extLst>
              <a:ext uri="{FF2B5EF4-FFF2-40B4-BE49-F238E27FC236}">
                <a16:creationId xmlns:a16="http://schemas.microsoft.com/office/drawing/2014/main" id="{5DC789BE-BFA4-4C89-8655-F0EF22B5F513}"/>
              </a:ext>
            </a:extLst>
          </p:cNvPr>
          <p:cNvSpPr/>
          <p:nvPr/>
        </p:nvSpPr>
        <p:spPr>
          <a:xfrm>
            <a:off x="132526" y="2031140"/>
            <a:ext cx="5481790" cy="845564"/>
          </a:xfrm>
          <a:prstGeom prst="rect">
            <a:avLst/>
          </a:prstGeom>
          <a:solidFill>
            <a:srgbClr val="529D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8" name="object 4">
            <a:extLst>
              <a:ext uri="{FF2B5EF4-FFF2-40B4-BE49-F238E27FC236}">
                <a16:creationId xmlns:a16="http://schemas.microsoft.com/office/drawing/2014/main" id="{357B6F44-22F9-48EE-898C-685DE2B52FBD}"/>
              </a:ext>
            </a:extLst>
          </p:cNvPr>
          <p:cNvSpPr txBox="1"/>
          <p:nvPr/>
        </p:nvSpPr>
        <p:spPr>
          <a:xfrm>
            <a:off x="2533470" y="323768"/>
            <a:ext cx="2897953" cy="136493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it-IT" sz="800" spc="-5" dirty="0">
                <a:solidFill>
                  <a:srgbClr val="65656A"/>
                </a:solidFill>
                <a:cs typeface="OpenSans-Light"/>
              </a:rPr>
              <a:t>Inserisci qui i tuoi dati di riferimento!</a:t>
            </a:r>
            <a:endParaRPr sz="800" dirty="0">
              <a:cs typeface="OpenSans-Light"/>
            </a:endParaRPr>
          </a:p>
        </p:txBody>
      </p:sp>
      <p:sp>
        <p:nvSpPr>
          <p:cNvPr id="69" name="object 53">
            <a:extLst>
              <a:ext uri="{FF2B5EF4-FFF2-40B4-BE49-F238E27FC236}">
                <a16:creationId xmlns:a16="http://schemas.microsoft.com/office/drawing/2014/main" id="{B4EEFFD1-B2EB-4BFD-9F4C-CE2B6B6D8A26}"/>
              </a:ext>
            </a:extLst>
          </p:cNvPr>
          <p:cNvSpPr txBox="1"/>
          <p:nvPr/>
        </p:nvSpPr>
        <p:spPr>
          <a:xfrm>
            <a:off x="289792" y="2221063"/>
            <a:ext cx="5014982" cy="416467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 algn="ctr">
              <a:lnSpc>
                <a:spcPct val="104200"/>
              </a:lnSpc>
              <a:spcBef>
                <a:spcPts val="73"/>
              </a:spcBef>
            </a:pPr>
            <a:r>
              <a:rPr lang="it-IT" sz="1301" dirty="0">
                <a:solidFill>
                  <a:schemeClr val="bg1">
                    <a:lumMod val="95000"/>
                  </a:schemeClr>
                </a:solidFill>
              </a:rPr>
              <a:t>Arricchisci la tua cucina con la nostra vasta gamma di accessori ideali per aiutare a cucinare e per rendere più piccante il design della tua cucina. </a:t>
            </a:r>
            <a:endParaRPr sz="1301" dirty="0">
              <a:solidFill>
                <a:schemeClr val="bg1">
                  <a:lumMod val="95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71" name="object 57">
            <a:extLst>
              <a:ext uri="{FF2B5EF4-FFF2-40B4-BE49-F238E27FC236}">
                <a16:creationId xmlns:a16="http://schemas.microsoft.com/office/drawing/2014/main" id="{58A75A4E-1343-4F55-9403-D7FF529E53FF}"/>
              </a:ext>
            </a:extLst>
          </p:cNvPr>
          <p:cNvSpPr txBox="1"/>
          <p:nvPr/>
        </p:nvSpPr>
        <p:spPr>
          <a:xfrm>
            <a:off x="145130" y="1208210"/>
            <a:ext cx="5469181" cy="642629"/>
          </a:xfrm>
          <a:prstGeom prst="rect">
            <a:avLst/>
          </a:prstGeom>
        </p:spPr>
        <p:txBody>
          <a:bodyPr vert="horz" wrap="square" lIns="0" tIns="12590" rIns="0" bIns="0" rtlCol="0">
            <a:spAutoFit/>
          </a:bodyPr>
          <a:lstStyle/>
          <a:p>
            <a:pPr marL="13248" marR="5301" algn="ctr">
              <a:lnSpc>
                <a:spcPct val="102299"/>
              </a:lnSpc>
              <a:spcBef>
                <a:spcPts val="101"/>
              </a:spcBef>
            </a:pPr>
            <a:r>
              <a:rPr lang="hu-HU" sz="2000" b="1" spc="16" dirty="0">
                <a:cs typeface="Open Sans"/>
              </a:rPr>
              <a:t>PERSONALIZZA </a:t>
            </a:r>
          </a:p>
          <a:p>
            <a:pPr marL="13248" marR="5301" algn="ctr">
              <a:lnSpc>
                <a:spcPct val="102299"/>
              </a:lnSpc>
              <a:spcBef>
                <a:spcPts val="101"/>
              </a:spcBef>
            </a:pPr>
            <a:r>
              <a:rPr lang="hu-HU" sz="2000" b="1" spc="16" dirty="0">
                <a:cs typeface="Open Sans"/>
              </a:rPr>
              <a:t>LA TUA CUCINA</a:t>
            </a:r>
            <a:endParaRPr sz="2000" dirty="0">
              <a:cs typeface="Open Sans"/>
            </a:endParaRPr>
          </a:p>
        </p:txBody>
      </p:sp>
      <p:sp>
        <p:nvSpPr>
          <p:cNvPr id="92" name="object 53">
            <a:extLst>
              <a:ext uri="{FF2B5EF4-FFF2-40B4-BE49-F238E27FC236}">
                <a16:creationId xmlns:a16="http://schemas.microsoft.com/office/drawing/2014/main" id="{481256EC-E910-44D4-9944-1B2BFD8DF87A}"/>
              </a:ext>
            </a:extLst>
          </p:cNvPr>
          <p:cNvSpPr txBox="1"/>
          <p:nvPr/>
        </p:nvSpPr>
        <p:spPr>
          <a:xfrm>
            <a:off x="318390" y="11954987"/>
            <a:ext cx="5141164" cy="853958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>
              <a:lnSpc>
                <a:spcPct val="104200"/>
              </a:lnSpc>
              <a:spcBef>
                <a:spcPts val="73"/>
              </a:spcBef>
            </a:pPr>
            <a:r>
              <a:rPr lang="it-IT" sz="1000" dirty="0">
                <a:solidFill>
                  <a:schemeClr val="bg1"/>
                </a:solidFill>
              </a:rPr>
              <a:t>Inserisci qui le tue condizioni promozionali</a:t>
            </a:r>
            <a:r>
              <a:rPr lang="hu-HU" sz="1000" dirty="0">
                <a:solidFill>
                  <a:schemeClr val="bg1"/>
                </a:solidFill>
              </a:rPr>
              <a:t>!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chemeClr val="bg1"/>
                </a:solidFill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chemeClr val="bg1"/>
                </a:solidFill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chemeClr val="bg1"/>
                </a:solidFill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chemeClr val="bg1"/>
                </a:solidFill>
                <a:latin typeface="Open Sans"/>
                <a:cs typeface="Open Sans"/>
              </a:rPr>
              <a:t>.......</a:t>
            </a:r>
          </a:p>
        </p:txBody>
      </p:sp>
      <p:sp>
        <p:nvSpPr>
          <p:cNvPr id="60" name="object 2">
            <a:extLst>
              <a:ext uri="{FF2B5EF4-FFF2-40B4-BE49-F238E27FC236}">
                <a16:creationId xmlns:a16="http://schemas.microsoft.com/office/drawing/2014/main" id="{46FD1680-2A2F-4296-BAD6-BE20A90D6B58}"/>
              </a:ext>
            </a:extLst>
          </p:cNvPr>
          <p:cNvSpPr txBox="1"/>
          <p:nvPr/>
        </p:nvSpPr>
        <p:spPr>
          <a:xfrm>
            <a:off x="0" y="13050045"/>
            <a:ext cx="561431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 algn="ctr">
              <a:spcBef>
                <a:spcPts val="101"/>
              </a:spcBef>
            </a:pPr>
            <a:r>
              <a:rPr sz="800" dirty="0">
                <a:solidFill>
                  <a:srgbClr val="65656A"/>
                </a:solidFill>
                <a:latin typeface="+mj-lt"/>
                <a:cs typeface="Open Sans"/>
                <a:hlinkClick r:id="rId5"/>
              </a:rPr>
              <a:t>www.yourwebsite.com</a:t>
            </a:r>
            <a:endParaRPr sz="800" dirty="0">
              <a:latin typeface="+mj-lt"/>
              <a:cs typeface="Open Sans"/>
            </a:endParaRPr>
          </a:p>
        </p:txBody>
      </p:sp>
      <p:pic>
        <p:nvPicPr>
          <p:cNvPr id="6" name="Kép 5" descr="A képen étel, ülő, fa, nő látható&#10;&#10;Automatikusan generált leírás">
            <a:extLst>
              <a:ext uri="{FF2B5EF4-FFF2-40B4-BE49-F238E27FC236}">
                <a16:creationId xmlns:a16="http://schemas.microsoft.com/office/drawing/2014/main" id="{AD3FFF57-B58C-4CD3-9DEA-070CB5669F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673" y="2806485"/>
            <a:ext cx="1233720" cy="1790949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B526C9FB-DC5A-4F41-B275-E772534FE2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1" y="3305742"/>
            <a:ext cx="1688213" cy="1373080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47E9DE5A-0B3A-45A5-B7F4-6230B9E7B3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80298" y="8758780"/>
            <a:ext cx="1833350" cy="1298623"/>
          </a:xfrm>
          <a:prstGeom prst="rect">
            <a:avLst/>
          </a:prstGeom>
        </p:spPr>
      </p:pic>
      <p:pic>
        <p:nvPicPr>
          <p:cNvPr id="17" name="Kép 16" descr="A képen kés látható&#10;&#10;Automatikusan generált leírás">
            <a:extLst>
              <a:ext uri="{FF2B5EF4-FFF2-40B4-BE49-F238E27FC236}">
                <a16:creationId xmlns:a16="http://schemas.microsoft.com/office/drawing/2014/main" id="{8254CFF6-5B26-4E26-8703-DB4FE63062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98848" y="6082921"/>
            <a:ext cx="1833350" cy="1298623"/>
          </a:xfrm>
          <a:prstGeom prst="rect">
            <a:avLst/>
          </a:prstGeom>
        </p:spPr>
      </p:pic>
      <p:pic>
        <p:nvPicPr>
          <p:cNvPr id="19" name="Kép 18" descr="A képen fekete, ülő, légcsavar, játék látható&#10;&#10;Automatikusan generált leírás">
            <a:extLst>
              <a:ext uri="{FF2B5EF4-FFF2-40B4-BE49-F238E27FC236}">
                <a16:creationId xmlns:a16="http://schemas.microsoft.com/office/drawing/2014/main" id="{25B1AED1-61D0-4452-8DFA-74165F4070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95539" y="6062538"/>
            <a:ext cx="1833350" cy="1298623"/>
          </a:xfrm>
          <a:prstGeom prst="rect">
            <a:avLst/>
          </a:prstGeom>
        </p:spPr>
      </p:pic>
      <p:pic>
        <p:nvPicPr>
          <p:cNvPr id="21" name="Kép 20" descr="A képen víz, hegy, napnyugta, nagyon nagy látható&#10;&#10;Automatikusan generált leírás">
            <a:extLst>
              <a:ext uri="{FF2B5EF4-FFF2-40B4-BE49-F238E27FC236}">
                <a16:creationId xmlns:a16="http://schemas.microsoft.com/office/drawing/2014/main" id="{DABBA536-684A-4050-A2BA-F7F69746B97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387" y="8832446"/>
            <a:ext cx="1833351" cy="1258901"/>
          </a:xfrm>
          <a:prstGeom prst="rect">
            <a:avLst/>
          </a:prstGeom>
        </p:spPr>
      </p:pic>
      <p:pic>
        <p:nvPicPr>
          <p:cNvPr id="23" name="Kép 22" descr="A képen áramkör látható&#10;&#10;Automatikusan generált leírás">
            <a:extLst>
              <a:ext uri="{FF2B5EF4-FFF2-40B4-BE49-F238E27FC236}">
                <a16:creationId xmlns:a16="http://schemas.microsoft.com/office/drawing/2014/main" id="{D2BB5272-A2CE-4841-999A-62F5CB4086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33525" y="3511564"/>
            <a:ext cx="1833350" cy="990009"/>
          </a:xfrm>
          <a:prstGeom prst="rect">
            <a:avLst/>
          </a:prstGeom>
        </p:spPr>
      </p:pic>
      <p:pic>
        <p:nvPicPr>
          <p:cNvPr id="26" name="Kép 25">
            <a:extLst>
              <a:ext uri="{FF2B5EF4-FFF2-40B4-BE49-F238E27FC236}">
                <a16:creationId xmlns:a16="http://schemas.microsoft.com/office/drawing/2014/main" id="{30638E69-0158-45C7-9EBD-2FEA7670FC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32512" y="8832446"/>
            <a:ext cx="1833350" cy="1298622"/>
          </a:xfrm>
          <a:prstGeom prst="rect">
            <a:avLst/>
          </a:prstGeom>
        </p:spPr>
      </p:pic>
      <p:pic>
        <p:nvPicPr>
          <p:cNvPr id="97" name="Kép 96">
            <a:extLst>
              <a:ext uri="{FF2B5EF4-FFF2-40B4-BE49-F238E27FC236}">
                <a16:creationId xmlns:a16="http://schemas.microsoft.com/office/drawing/2014/main" id="{6402FFCC-CC69-4F96-A409-AD7D545B001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14" y="7224382"/>
            <a:ext cx="135558" cy="135550"/>
          </a:xfrm>
          <a:prstGeom prst="rect">
            <a:avLst/>
          </a:prstGeom>
        </p:spPr>
      </p:pic>
      <p:pic>
        <p:nvPicPr>
          <p:cNvPr id="99" name="Kép 98">
            <a:extLst>
              <a:ext uri="{FF2B5EF4-FFF2-40B4-BE49-F238E27FC236}">
                <a16:creationId xmlns:a16="http://schemas.microsoft.com/office/drawing/2014/main" id="{E00CFBB9-0576-4E70-85B9-5032A55776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85" y="7225233"/>
            <a:ext cx="135559" cy="135567"/>
          </a:xfrm>
          <a:prstGeom prst="rect">
            <a:avLst/>
          </a:prstGeom>
        </p:spPr>
      </p:pic>
      <p:pic>
        <p:nvPicPr>
          <p:cNvPr id="105" name="Kép 104">
            <a:extLst>
              <a:ext uri="{FF2B5EF4-FFF2-40B4-BE49-F238E27FC236}">
                <a16:creationId xmlns:a16="http://schemas.microsoft.com/office/drawing/2014/main" id="{FD41AD86-CD34-4651-80A4-BC147546F77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85" y="7225233"/>
            <a:ext cx="135559" cy="135567"/>
          </a:xfrm>
          <a:prstGeom prst="rect">
            <a:avLst/>
          </a:prstGeom>
        </p:spPr>
      </p:pic>
      <p:pic>
        <p:nvPicPr>
          <p:cNvPr id="29" name="Kép 28">
            <a:extLst>
              <a:ext uri="{FF2B5EF4-FFF2-40B4-BE49-F238E27FC236}">
                <a16:creationId xmlns:a16="http://schemas.microsoft.com/office/drawing/2014/main" id="{1180AA3E-2154-460D-A237-DBCB51CA2D1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54" y="7224571"/>
            <a:ext cx="136891" cy="136891"/>
          </a:xfrm>
          <a:prstGeom prst="rect">
            <a:avLst/>
          </a:prstGeom>
        </p:spPr>
      </p:pic>
      <p:pic>
        <p:nvPicPr>
          <p:cNvPr id="83" name="Kép 82">
            <a:extLst>
              <a:ext uri="{FF2B5EF4-FFF2-40B4-BE49-F238E27FC236}">
                <a16:creationId xmlns:a16="http://schemas.microsoft.com/office/drawing/2014/main" id="{0DEF9ECC-F126-4F54-877C-A617AF812E9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690" y="7225676"/>
            <a:ext cx="135559" cy="135567"/>
          </a:xfrm>
          <a:prstGeom prst="rect">
            <a:avLst/>
          </a:prstGeom>
        </p:spPr>
      </p:pic>
      <p:pic>
        <p:nvPicPr>
          <p:cNvPr id="84" name="Kép 83">
            <a:extLst>
              <a:ext uri="{FF2B5EF4-FFF2-40B4-BE49-F238E27FC236}">
                <a16:creationId xmlns:a16="http://schemas.microsoft.com/office/drawing/2014/main" id="{B0BF3FC4-2935-4FA0-802F-C576F9A166C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790" y="7225676"/>
            <a:ext cx="135559" cy="135567"/>
          </a:xfrm>
          <a:prstGeom prst="rect">
            <a:avLst/>
          </a:prstGeom>
        </p:spPr>
      </p:pic>
      <p:pic>
        <p:nvPicPr>
          <p:cNvPr id="85" name="Kép 84">
            <a:extLst>
              <a:ext uri="{FF2B5EF4-FFF2-40B4-BE49-F238E27FC236}">
                <a16:creationId xmlns:a16="http://schemas.microsoft.com/office/drawing/2014/main" id="{BBD4F270-50FF-4763-ABE3-987185F5F8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59" y="7225014"/>
            <a:ext cx="136891" cy="136891"/>
          </a:xfrm>
          <a:prstGeom prst="rect">
            <a:avLst/>
          </a:prstGeom>
        </p:spPr>
      </p:pic>
      <p:grpSp>
        <p:nvGrpSpPr>
          <p:cNvPr id="40" name="Csoportba foglalás 39">
            <a:extLst>
              <a:ext uri="{FF2B5EF4-FFF2-40B4-BE49-F238E27FC236}">
                <a16:creationId xmlns:a16="http://schemas.microsoft.com/office/drawing/2014/main" id="{53711E79-045D-457D-8346-01B82C1799DB}"/>
              </a:ext>
            </a:extLst>
          </p:cNvPr>
          <p:cNvGrpSpPr/>
          <p:nvPr/>
        </p:nvGrpSpPr>
        <p:grpSpPr>
          <a:xfrm>
            <a:off x="3855955" y="9950159"/>
            <a:ext cx="439933" cy="135567"/>
            <a:chOff x="3754464" y="9950159"/>
            <a:chExt cx="439933" cy="135567"/>
          </a:xfrm>
        </p:grpSpPr>
        <p:pic>
          <p:nvPicPr>
            <p:cNvPr id="106" name="Kép 105">
              <a:extLst>
                <a:ext uri="{FF2B5EF4-FFF2-40B4-BE49-F238E27FC236}">
                  <a16:creationId xmlns:a16="http://schemas.microsoft.com/office/drawing/2014/main" id="{E1F4C15F-94F9-4CCE-9459-EEB29DB03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64" y="9950167"/>
              <a:ext cx="135558" cy="135550"/>
            </a:xfrm>
            <a:prstGeom prst="rect">
              <a:avLst/>
            </a:prstGeom>
          </p:spPr>
        </p:pic>
        <p:pic>
          <p:nvPicPr>
            <p:cNvPr id="86" name="Kép 85">
              <a:extLst>
                <a:ext uri="{FF2B5EF4-FFF2-40B4-BE49-F238E27FC236}">
                  <a16:creationId xmlns:a16="http://schemas.microsoft.com/office/drawing/2014/main" id="{41EE6C6F-1C79-4B51-A25E-B14761351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838" y="9950159"/>
              <a:ext cx="135559" cy="135567"/>
            </a:xfrm>
            <a:prstGeom prst="rect">
              <a:avLst/>
            </a:prstGeom>
          </p:spPr>
        </p:pic>
        <p:pic>
          <p:nvPicPr>
            <p:cNvPr id="94" name="Kép 93">
              <a:extLst>
                <a:ext uri="{FF2B5EF4-FFF2-40B4-BE49-F238E27FC236}">
                  <a16:creationId xmlns:a16="http://schemas.microsoft.com/office/drawing/2014/main" id="{E9F55EBE-83A7-42C7-A742-A2CB7112C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6938" y="9950159"/>
              <a:ext cx="135559" cy="135567"/>
            </a:xfrm>
            <a:prstGeom prst="rect">
              <a:avLst/>
            </a:prstGeom>
          </p:spPr>
        </p:pic>
      </p:grpSp>
      <p:pic>
        <p:nvPicPr>
          <p:cNvPr id="98" name="Kép 97">
            <a:extLst>
              <a:ext uri="{FF2B5EF4-FFF2-40B4-BE49-F238E27FC236}">
                <a16:creationId xmlns:a16="http://schemas.microsoft.com/office/drawing/2014/main" id="{F6FB5196-FE1C-4FF9-B9E0-B7B0ACF4175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41" y="4615605"/>
            <a:ext cx="135558" cy="135550"/>
          </a:xfrm>
          <a:prstGeom prst="rect">
            <a:avLst/>
          </a:prstGeom>
        </p:spPr>
      </p:pic>
      <p:pic>
        <p:nvPicPr>
          <p:cNvPr id="100" name="Kép 99">
            <a:extLst>
              <a:ext uri="{FF2B5EF4-FFF2-40B4-BE49-F238E27FC236}">
                <a16:creationId xmlns:a16="http://schemas.microsoft.com/office/drawing/2014/main" id="{5690D4CC-D987-4881-88E4-0C14103FDCF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58" y="4615605"/>
            <a:ext cx="135559" cy="135567"/>
          </a:xfrm>
          <a:prstGeom prst="rect">
            <a:avLst/>
          </a:prstGeom>
        </p:spPr>
      </p:pic>
      <p:pic>
        <p:nvPicPr>
          <p:cNvPr id="101" name="Kép 100">
            <a:extLst>
              <a:ext uri="{FF2B5EF4-FFF2-40B4-BE49-F238E27FC236}">
                <a16:creationId xmlns:a16="http://schemas.microsoft.com/office/drawing/2014/main" id="{CAC121CF-3E68-4BC3-9DBB-97ECFE2498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75" y="4615605"/>
            <a:ext cx="135559" cy="135567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DDD5E958-9E0A-4F3C-BA98-4ED66A7E8CC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92" y="4615605"/>
            <a:ext cx="135559" cy="135551"/>
          </a:xfrm>
          <a:prstGeom prst="rect">
            <a:avLst/>
          </a:prstGeom>
        </p:spPr>
      </p:pic>
      <p:pic>
        <p:nvPicPr>
          <p:cNvPr id="102" name="Kép 101">
            <a:extLst>
              <a:ext uri="{FF2B5EF4-FFF2-40B4-BE49-F238E27FC236}">
                <a16:creationId xmlns:a16="http://schemas.microsoft.com/office/drawing/2014/main" id="{7A4C3418-BDEA-4215-B1CF-AEB4A484791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949" y="4610435"/>
            <a:ext cx="135558" cy="135550"/>
          </a:xfrm>
          <a:prstGeom prst="rect">
            <a:avLst/>
          </a:prstGeom>
        </p:spPr>
      </p:pic>
      <p:pic>
        <p:nvPicPr>
          <p:cNvPr id="103" name="Kép 102">
            <a:extLst>
              <a:ext uri="{FF2B5EF4-FFF2-40B4-BE49-F238E27FC236}">
                <a16:creationId xmlns:a16="http://schemas.microsoft.com/office/drawing/2014/main" id="{BCA64FBE-C93A-4D9F-904F-6B35A0383E7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987" y="4610427"/>
            <a:ext cx="135559" cy="135567"/>
          </a:xfrm>
          <a:prstGeom prst="rect">
            <a:avLst/>
          </a:prstGeom>
        </p:spPr>
      </p:pic>
      <p:pic>
        <p:nvPicPr>
          <p:cNvPr id="104" name="Kép 103">
            <a:extLst>
              <a:ext uri="{FF2B5EF4-FFF2-40B4-BE49-F238E27FC236}">
                <a16:creationId xmlns:a16="http://schemas.microsoft.com/office/drawing/2014/main" id="{61B9BD65-F9F2-4CF1-8E4B-71CB1CF6D5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025" y="4610427"/>
            <a:ext cx="135559" cy="135567"/>
          </a:xfrm>
          <a:prstGeom prst="rect">
            <a:avLst/>
          </a:prstGeom>
        </p:spPr>
      </p:pic>
      <p:pic>
        <p:nvPicPr>
          <p:cNvPr id="37" name="Kép 36">
            <a:extLst>
              <a:ext uri="{FF2B5EF4-FFF2-40B4-BE49-F238E27FC236}">
                <a16:creationId xmlns:a16="http://schemas.microsoft.com/office/drawing/2014/main" id="{800642C8-7BCA-4159-8AF0-BA4DF1D229B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910" y="4610426"/>
            <a:ext cx="135577" cy="135568"/>
          </a:xfrm>
          <a:prstGeom prst="rect">
            <a:avLst/>
          </a:prstGeom>
        </p:spPr>
      </p:pic>
      <p:sp>
        <p:nvSpPr>
          <p:cNvPr id="109" name="object 53">
            <a:extLst>
              <a:ext uri="{FF2B5EF4-FFF2-40B4-BE49-F238E27FC236}">
                <a16:creationId xmlns:a16="http://schemas.microsoft.com/office/drawing/2014/main" id="{7921847C-4AD4-4FD9-B9C6-799FC4F61BF2}"/>
              </a:ext>
            </a:extLst>
          </p:cNvPr>
          <p:cNvSpPr txBox="1"/>
          <p:nvPr/>
        </p:nvSpPr>
        <p:spPr>
          <a:xfrm>
            <a:off x="2015752" y="4986352"/>
            <a:ext cx="1699859" cy="730591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STRISTRAW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AP800428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Set 10 cannucce di paglia di carta con motivo a righe, in scatola di carta kraft.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110" name="object 53">
            <a:extLst>
              <a:ext uri="{FF2B5EF4-FFF2-40B4-BE49-F238E27FC236}">
                <a16:creationId xmlns:a16="http://schemas.microsoft.com/office/drawing/2014/main" id="{0D872049-E83A-4A22-8E94-C4966B64A96B}"/>
              </a:ext>
            </a:extLst>
          </p:cNvPr>
          <p:cNvSpPr txBox="1"/>
          <p:nvPr/>
        </p:nvSpPr>
        <p:spPr>
          <a:xfrm>
            <a:off x="3827870" y="4985926"/>
            <a:ext cx="1699859" cy="602543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MERIN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AP721179 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Vaso in legno con 6-8 semi di menta.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111" name="object 53">
            <a:extLst>
              <a:ext uri="{FF2B5EF4-FFF2-40B4-BE49-F238E27FC236}">
                <a16:creationId xmlns:a16="http://schemas.microsoft.com/office/drawing/2014/main" id="{86B3550F-EFA3-4D31-82AF-AC492693D43D}"/>
              </a:ext>
            </a:extLst>
          </p:cNvPr>
          <p:cNvSpPr txBox="1"/>
          <p:nvPr/>
        </p:nvSpPr>
        <p:spPr>
          <a:xfrm>
            <a:off x="250659" y="7743782"/>
            <a:ext cx="1699859" cy="602543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KOLAM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AP791806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Pennello da cucina in silicone.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112" name="object 53">
            <a:extLst>
              <a:ext uri="{FF2B5EF4-FFF2-40B4-BE49-F238E27FC236}">
                <a16:creationId xmlns:a16="http://schemas.microsoft.com/office/drawing/2014/main" id="{23DF7998-2C36-4E90-BCC3-43D8A7525999}"/>
              </a:ext>
            </a:extLst>
          </p:cNvPr>
          <p:cNvSpPr txBox="1"/>
          <p:nvPr/>
        </p:nvSpPr>
        <p:spPr>
          <a:xfrm>
            <a:off x="2041429" y="7743782"/>
            <a:ext cx="1699859" cy="747134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KERMAN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AP791807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Pennello da cucina in silicone.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3" name="object 53">
            <a:extLst>
              <a:ext uri="{FF2B5EF4-FFF2-40B4-BE49-F238E27FC236}">
                <a16:creationId xmlns:a16="http://schemas.microsoft.com/office/drawing/2014/main" id="{41703AEF-A09B-4F92-9422-0DC9A59DFEF5}"/>
              </a:ext>
            </a:extLst>
          </p:cNvPr>
          <p:cNvSpPr txBox="1"/>
          <p:nvPr/>
        </p:nvSpPr>
        <p:spPr>
          <a:xfrm>
            <a:off x="3827870" y="7740073"/>
            <a:ext cx="1699859" cy="747134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BORINDA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AP800390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Cucchiaio da cucina in bambù.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4" name="object 53">
            <a:extLst>
              <a:ext uri="{FF2B5EF4-FFF2-40B4-BE49-F238E27FC236}">
                <a16:creationId xmlns:a16="http://schemas.microsoft.com/office/drawing/2014/main" id="{8251129C-8B0B-495A-94ED-DC2D65251AF8}"/>
              </a:ext>
            </a:extLst>
          </p:cNvPr>
          <p:cNvSpPr txBox="1"/>
          <p:nvPr/>
        </p:nvSpPr>
        <p:spPr>
          <a:xfrm>
            <a:off x="274416" y="10329660"/>
            <a:ext cx="1699859" cy="1242782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BOOCOOK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AP800421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Bilancia da cucina digitale con piano di pesa in bambù e display retroilluminato. Capacità: 5 kg, graduazione 1 g, unità di misura: kg / g / oz. Con indicatore in millilitri per acqua/latte ml. Funziona con 2 batterie AAA, non incluse.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115" name="object 53">
            <a:extLst>
              <a:ext uri="{FF2B5EF4-FFF2-40B4-BE49-F238E27FC236}">
                <a16:creationId xmlns:a16="http://schemas.microsoft.com/office/drawing/2014/main" id="{14C5BF22-77C3-4255-8F27-54294A8DECBC}"/>
              </a:ext>
            </a:extLst>
          </p:cNvPr>
          <p:cNvSpPr txBox="1"/>
          <p:nvPr/>
        </p:nvSpPr>
        <p:spPr>
          <a:xfrm>
            <a:off x="2053559" y="10334534"/>
            <a:ext cx="1699859" cy="602543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KENTUCKY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AP800416 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Tagliere in bambù a forma di pollo.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116" name="object 53">
            <a:extLst>
              <a:ext uri="{FF2B5EF4-FFF2-40B4-BE49-F238E27FC236}">
                <a16:creationId xmlns:a16="http://schemas.microsoft.com/office/drawing/2014/main" id="{FE811740-E00F-4E4D-B30D-B9922A11B7AE}"/>
              </a:ext>
            </a:extLst>
          </p:cNvPr>
          <p:cNvSpPr txBox="1"/>
          <p:nvPr/>
        </p:nvSpPr>
        <p:spPr>
          <a:xfrm>
            <a:off x="3855955" y="10330911"/>
            <a:ext cx="1699859" cy="747134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SCALE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AP791561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Taglia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pizza in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plastica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80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</TotalTime>
  <Words>209</Words>
  <Application>Microsoft Office PowerPoint</Application>
  <PresentationFormat>Egyéni</PresentationFormat>
  <Paragraphs>35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Sabián Fanni</cp:lastModifiedBy>
  <cp:revision>30</cp:revision>
  <dcterms:created xsi:type="dcterms:W3CDTF">2020-04-21T06:52:21Z</dcterms:created>
  <dcterms:modified xsi:type="dcterms:W3CDTF">2020-05-22T09:22:57Z</dcterms:modified>
  <cp:category/>
</cp:coreProperties>
</file>