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75" d="100"/>
          <a:sy n="75" d="100"/>
        </p:scale>
        <p:origin x="3630" y="-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en-US" sz="1000" dirty="0" err="1"/>
              <a:t>Přívěšek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klíče</a:t>
            </a:r>
            <a:r>
              <a:rPr lang="en-US" sz="1000" dirty="0"/>
              <a:t> </a:t>
            </a:r>
            <a:r>
              <a:rPr lang="en-US" sz="1000" dirty="0" err="1"/>
              <a:t>vyrobený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zakázku</a:t>
            </a:r>
            <a:r>
              <a:rPr lang="en-US" sz="1000" dirty="0"/>
              <a:t> z </a:t>
            </a:r>
            <a:r>
              <a:rPr lang="en-US" sz="1000" dirty="0" err="1"/>
              <a:t>březové</a:t>
            </a:r>
            <a:r>
              <a:rPr lang="en-US" sz="1000" dirty="0"/>
              <a:t> </a:t>
            </a:r>
            <a:r>
              <a:rPr lang="en-US" sz="1000" dirty="0" err="1"/>
              <a:t>překližky</a:t>
            </a:r>
            <a:r>
              <a:rPr lang="en-US" sz="1000" dirty="0"/>
              <a:t> s </a:t>
            </a:r>
            <a:r>
              <a:rPr lang="en-US" sz="1000" dirty="0" err="1"/>
              <a:t>plnobarevným</a:t>
            </a:r>
            <a:r>
              <a:rPr lang="en-US" sz="1000" dirty="0"/>
              <a:t> </a:t>
            </a:r>
            <a:r>
              <a:rPr lang="en-US" sz="1000" dirty="0" err="1"/>
              <a:t>potiskem</a:t>
            </a:r>
            <a:r>
              <a:rPr lang="en-US" sz="1000" dirty="0"/>
              <a:t> a </a:t>
            </a:r>
            <a:r>
              <a:rPr lang="en-US" sz="1000" dirty="0" err="1"/>
              <a:t>kovovým</a:t>
            </a:r>
            <a:r>
              <a:rPr lang="en-US" sz="1000" dirty="0"/>
              <a:t> </a:t>
            </a:r>
            <a:r>
              <a:rPr lang="en-US" sz="1000" dirty="0" err="1"/>
              <a:t>řetízkem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Zde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zadejte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své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kontaktní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údaje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hu-HU" sz="900" dirty="0" err="1"/>
              <a:t>Zde</a:t>
            </a:r>
            <a:r>
              <a:rPr lang="hu-HU" sz="900" dirty="0"/>
              <a:t> </a:t>
            </a:r>
            <a:r>
              <a:rPr lang="hu-HU" sz="900" dirty="0" err="1"/>
              <a:t>umístěte</a:t>
            </a:r>
            <a:r>
              <a:rPr lang="hu-HU" sz="900" dirty="0"/>
              <a:t> </a:t>
            </a:r>
            <a:r>
              <a:rPr lang="hu-HU" sz="900" dirty="0" err="1"/>
              <a:t>své</a:t>
            </a:r>
            <a:r>
              <a:rPr lang="hu-HU" sz="900" dirty="0"/>
              <a:t> </a:t>
            </a:r>
            <a:r>
              <a:rPr lang="hu-HU" sz="900" dirty="0" err="1"/>
              <a:t>propagační</a:t>
            </a:r>
            <a:r>
              <a:rPr lang="hu-HU" sz="900" dirty="0"/>
              <a:t> </a:t>
            </a:r>
            <a:r>
              <a:rPr lang="hu-HU" sz="900" dirty="0" err="1"/>
              <a:t>podmínky</a:t>
            </a:r>
            <a:r>
              <a:rPr lang="hu-HU" sz="900" dirty="0"/>
              <a:t>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/>
              <a:t>Dětský</a:t>
            </a:r>
            <a:r>
              <a:rPr lang="en-US" sz="1000" dirty="0"/>
              <a:t> </a:t>
            </a:r>
            <a:r>
              <a:rPr lang="en-US" sz="1000" dirty="0" err="1"/>
              <a:t>vak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stažení</a:t>
            </a:r>
            <a:r>
              <a:rPr lang="en-US" sz="1000" dirty="0"/>
              <a:t> </a:t>
            </a:r>
            <a:r>
              <a:rPr lang="en-US" sz="1000" dirty="0" err="1"/>
              <a:t>šňůrkou</a:t>
            </a:r>
            <a:r>
              <a:rPr lang="en-US" sz="1000" dirty="0"/>
              <a:t> </a:t>
            </a:r>
            <a:r>
              <a:rPr lang="en-US" sz="1000" dirty="0" err="1"/>
              <a:t>ve</a:t>
            </a:r>
            <a:r>
              <a:rPr lang="en-US" sz="1000" dirty="0"/>
              <a:t> </a:t>
            </a:r>
            <a:r>
              <a:rPr lang="en-US" sz="1000" dirty="0" err="1"/>
              <a:t>tvaru</a:t>
            </a:r>
            <a:r>
              <a:rPr lang="en-US" sz="1000" dirty="0"/>
              <a:t> </a:t>
            </a:r>
            <a:r>
              <a:rPr lang="en-US" sz="1000" dirty="0" err="1"/>
              <a:t>trička</a:t>
            </a:r>
            <a:r>
              <a:rPr lang="en-US" sz="1000" dirty="0"/>
              <a:t> s </a:t>
            </a:r>
            <a:r>
              <a:rPr lang="en-US" sz="1000" dirty="0" err="1"/>
              <a:t>barevnými</a:t>
            </a:r>
            <a:r>
              <a:rPr lang="en-US" sz="1000" dirty="0"/>
              <a:t> </a:t>
            </a:r>
            <a:r>
              <a:rPr lang="en-US" sz="1000" dirty="0" err="1"/>
              <a:t>šňůrkami</a:t>
            </a:r>
            <a:r>
              <a:rPr lang="en-US" sz="1000" dirty="0"/>
              <a:t>, polyester 190T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zakázku</a:t>
            </a:r>
            <a:r>
              <a:rPr lang="en-US" sz="1000" dirty="0"/>
              <a:t>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Zakázková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medaile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sublimačním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potištěném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lanyardu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hu-HU" sz="100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Na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zakázku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vyrobený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zásobník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pytlíky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psí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exkrementy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600D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polyesteru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kovovou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karabinou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Objev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svou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kreativitu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 err="1">
                <a:solidFill>
                  <a:schemeClr val="bg1"/>
                </a:solidFill>
              </a:rPr>
              <a:t>Popusťte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uzdu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své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fantazii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navrhněte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dokonalý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vzhled</a:t>
            </a:r>
            <a:r>
              <a:rPr lang="en-US" sz="1200" dirty="0">
                <a:solidFill>
                  <a:schemeClr val="bg1"/>
                </a:solidFill>
              </a:rPr>
              <a:t> pro </a:t>
            </a:r>
            <a:r>
              <a:rPr lang="en-US" sz="1200" dirty="0" err="1">
                <a:solidFill>
                  <a:schemeClr val="bg1"/>
                </a:solidFill>
              </a:rPr>
              <a:t>vaše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reklamní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dárky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Předveďte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svou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značku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tím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nejjedinečnějším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možným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způsobem</a:t>
            </a:r>
            <a:r>
              <a:rPr lang="hu-HU" sz="1200" dirty="0">
                <a:solidFill>
                  <a:schemeClr val="bg1"/>
                </a:solidFill>
              </a:rPr>
              <a:t> s </a:t>
            </a:r>
            <a:r>
              <a:rPr lang="hu-HU" sz="1200" dirty="0" err="1">
                <a:solidFill>
                  <a:schemeClr val="bg1"/>
                </a:solidFill>
              </a:rPr>
              <a:t>naší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kolekcí</a:t>
            </a:r>
            <a:r>
              <a:rPr lang="hu-HU" sz="1200" dirty="0">
                <a:solidFill>
                  <a:schemeClr val="bg1"/>
                </a:solidFill>
              </a:rPr>
              <a:t> BE CREATIVE.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346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Dřevěné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kulaté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nástěnné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hodiny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HDF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vyrobené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zakázku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vlastní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grafikou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349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en-US" sz="1000" dirty="0"/>
              <a:t>Na </a:t>
            </a:r>
            <a:r>
              <a:rPr lang="en-US" sz="1000" dirty="0" err="1"/>
              <a:t>zakázku</a:t>
            </a:r>
            <a:r>
              <a:rPr lang="en-US" sz="1000" dirty="0"/>
              <a:t> </a:t>
            </a:r>
            <a:r>
              <a:rPr lang="en-US" sz="1000" dirty="0" err="1"/>
              <a:t>vyrobený</a:t>
            </a:r>
            <a:r>
              <a:rPr lang="en-US" sz="1000" dirty="0"/>
              <a:t> RPET </a:t>
            </a:r>
            <a:r>
              <a:rPr lang="en-US" sz="1000" dirty="0" err="1"/>
              <a:t>polyesterový</a:t>
            </a:r>
            <a:r>
              <a:rPr lang="en-US" sz="1000" dirty="0"/>
              <a:t> </a:t>
            </a:r>
            <a:r>
              <a:rPr lang="en-US" sz="1000" dirty="0" err="1"/>
              <a:t>přívěsek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klíče</a:t>
            </a:r>
            <a:r>
              <a:rPr lang="en-US" sz="1000" dirty="0"/>
              <a:t> se </a:t>
            </a:r>
            <a:r>
              <a:rPr lang="en-US" sz="1000" dirty="0" err="1"/>
              <a:t>sublimační</a:t>
            </a:r>
            <a:r>
              <a:rPr lang="en-US" sz="1000" dirty="0"/>
              <a:t> </a:t>
            </a:r>
            <a:r>
              <a:rPr lang="en-US" sz="1000" dirty="0" err="1"/>
              <a:t>tištěnou</a:t>
            </a:r>
            <a:r>
              <a:rPr lang="en-US" sz="1000" dirty="0"/>
              <a:t> </a:t>
            </a:r>
            <a:r>
              <a:rPr lang="en-US" sz="1000" dirty="0" err="1"/>
              <a:t>grafikou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obou</a:t>
            </a:r>
            <a:r>
              <a:rPr lang="en-US" sz="1000" dirty="0"/>
              <a:t> </a:t>
            </a:r>
            <a:r>
              <a:rPr lang="en-US" sz="1000" dirty="0" err="1"/>
              <a:t>stranách</a:t>
            </a:r>
            <a:r>
              <a:rPr lang="en-US" sz="1000" dirty="0"/>
              <a:t>. S </a:t>
            </a:r>
            <a:r>
              <a:rPr lang="en-US" sz="1000" dirty="0" err="1"/>
              <a:t>vnitřním</a:t>
            </a:r>
            <a:r>
              <a:rPr lang="en-US" sz="1000" dirty="0"/>
              <a:t> </a:t>
            </a:r>
            <a:r>
              <a:rPr lang="en-US" sz="1000" dirty="0" err="1"/>
              <a:t>štítkem</a:t>
            </a:r>
            <a:r>
              <a:rPr lang="en-US" sz="1000" dirty="0"/>
              <a:t> RPET, </a:t>
            </a:r>
            <a:r>
              <a:rPr lang="en-US" sz="1000" dirty="0" err="1"/>
              <a:t>teleskopickým</a:t>
            </a:r>
            <a:r>
              <a:rPr lang="en-US" sz="1000" dirty="0"/>
              <a:t> </a:t>
            </a:r>
            <a:r>
              <a:rPr lang="en-US" sz="1000" dirty="0" err="1"/>
              <a:t>držákem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průkaz</a:t>
            </a:r>
            <a:r>
              <a:rPr lang="en-US" sz="1000" dirty="0"/>
              <a:t>, </a:t>
            </a:r>
            <a:r>
              <a:rPr lang="en-US" sz="1000" dirty="0" err="1"/>
              <a:t>hliníkovou</a:t>
            </a:r>
            <a:r>
              <a:rPr lang="en-US" sz="1000" dirty="0"/>
              <a:t> </a:t>
            </a:r>
            <a:r>
              <a:rPr lang="en-US" sz="1000" dirty="0" err="1"/>
              <a:t>karabinou</a:t>
            </a:r>
            <a:r>
              <a:rPr lang="en-US" sz="1000" dirty="0"/>
              <a:t> a </a:t>
            </a:r>
            <a:r>
              <a:rPr lang="en-US" sz="1000" dirty="0" err="1"/>
              <a:t>kovovým</a:t>
            </a:r>
            <a:r>
              <a:rPr lang="en-US" sz="1000" dirty="0"/>
              <a:t> </a:t>
            </a:r>
            <a:r>
              <a:rPr lang="en-US" sz="1000" dirty="0" err="1"/>
              <a:t>kroužkem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klíče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696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en-US" sz="1000" dirty="0" err="1"/>
              <a:t>Dřevěné</a:t>
            </a:r>
            <a:r>
              <a:rPr lang="en-US" sz="1000" dirty="0"/>
              <a:t> </a:t>
            </a:r>
            <a:r>
              <a:rPr lang="en-US" sz="1000" dirty="0" err="1"/>
              <a:t>kulaté</a:t>
            </a:r>
            <a:r>
              <a:rPr lang="en-US" sz="1000" dirty="0"/>
              <a:t> </a:t>
            </a:r>
            <a:r>
              <a:rPr lang="en-US" sz="1000" dirty="0" err="1"/>
              <a:t>nástěnné</a:t>
            </a:r>
            <a:r>
              <a:rPr lang="en-US" sz="1000" dirty="0"/>
              <a:t> </a:t>
            </a:r>
            <a:r>
              <a:rPr lang="en-US" sz="1000" dirty="0" err="1"/>
              <a:t>hodiny</a:t>
            </a:r>
            <a:r>
              <a:rPr lang="en-US" sz="1000" dirty="0"/>
              <a:t> HDF </a:t>
            </a:r>
            <a:r>
              <a:rPr lang="en-US" sz="1000" dirty="0" err="1"/>
              <a:t>vyrobené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zakázku</a:t>
            </a:r>
            <a:r>
              <a:rPr lang="en-US" sz="1000" dirty="0"/>
              <a:t> s </a:t>
            </a:r>
            <a:r>
              <a:rPr lang="en-US" sz="1000" dirty="0" err="1"/>
              <a:t>vlastní</a:t>
            </a:r>
            <a:r>
              <a:rPr lang="en-US" sz="1000" dirty="0"/>
              <a:t> </a:t>
            </a:r>
            <a:r>
              <a:rPr lang="en-US" sz="1000" dirty="0" err="1"/>
              <a:t>grafikou</a:t>
            </a:r>
            <a:r>
              <a:rPr lang="en-US" sz="1000" dirty="0"/>
              <a:t>..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Kč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2662</TotalTime>
  <Words>209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2023-01-31T09:43:41Z</dcterms:modified>
  <cp:category/>
</cp:coreProperties>
</file>