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</p:sldIdLst>
  <p:sldSz cx="5759450" cy="16559213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365995DA-00A8-451C-8F2E-9708BBEF129C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BF7"/>
    <a:srgbClr val="95BCF5"/>
    <a:srgbClr val="3F85ED"/>
    <a:srgbClr val="A8C1F2"/>
    <a:srgbClr val="8AABEE"/>
    <a:srgbClr val="5188F5"/>
    <a:srgbClr val="6696F6"/>
    <a:srgbClr val="DAF2D6"/>
    <a:srgbClr val="F0F9E3"/>
    <a:srgbClr val="DDF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2" autoAdjust="0"/>
    <p:restoredTop sz="96240" autoAdjust="0"/>
  </p:normalViewPr>
  <p:slideViewPr>
    <p:cSldViewPr snapToGrid="0">
      <p:cViewPr>
        <p:scale>
          <a:sx n="77" d="100"/>
          <a:sy n="77" d="100"/>
        </p:scale>
        <p:origin x="3612" y="-3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710039"/>
            <a:ext cx="4895533" cy="5765059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8697421"/>
            <a:ext cx="4319588" cy="399797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52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16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81625"/>
            <a:ext cx="1241881" cy="1403316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81625"/>
            <a:ext cx="3653651" cy="1403316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638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54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4128309"/>
            <a:ext cx="4967526" cy="6888171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1081645"/>
            <a:ext cx="4967526" cy="3622327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81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30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81629"/>
            <a:ext cx="4967526" cy="3200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4059308"/>
            <a:ext cx="2436517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6048713"/>
            <a:ext cx="2436517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4059308"/>
            <a:ext cx="2448516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6048713"/>
            <a:ext cx="2448516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01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177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75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384224"/>
            <a:ext cx="2915722" cy="11767774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06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384224"/>
            <a:ext cx="2915722" cy="11767774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778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81629"/>
            <a:ext cx="4967526" cy="3200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408124"/>
            <a:ext cx="4967526" cy="10506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5347941"/>
            <a:ext cx="1943814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7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wmf"/><Relationship Id="rId7" Type="http://schemas.openxmlformats.org/officeDocument/2006/relationships/image" Target="../media/image5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eg"/><Relationship Id="rId5" Type="http://schemas.openxmlformats.org/officeDocument/2006/relationships/image" Target="../media/image3.tif"/><Relationship Id="rId10" Type="http://schemas.openxmlformats.org/officeDocument/2006/relationships/image" Target="../media/image8.jpe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églalap 43">
            <a:extLst>
              <a:ext uri="{FF2B5EF4-FFF2-40B4-BE49-F238E27FC236}">
                <a16:creationId xmlns:a16="http://schemas.microsoft.com/office/drawing/2014/main" id="{B0B4DE51-1865-4B5D-8301-A084BE272E62}"/>
              </a:ext>
            </a:extLst>
          </p:cNvPr>
          <p:cNvSpPr/>
          <p:nvPr/>
        </p:nvSpPr>
        <p:spPr>
          <a:xfrm>
            <a:off x="-1337" y="7288531"/>
            <a:ext cx="2886956" cy="2019448"/>
          </a:xfrm>
          <a:prstGeom prst="rect">
            <a:avLst/>
          </a:prstGeom>
          <a:solidFill>
            <a:srgbClr val="CDD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bject 53">
            <a:extLst>
              <a:ext uri="{FF2B5EF4-FFF2-40B4-BE49-F238E27FC236}">
                <a16:creationId xmlns:a16="http://schemas.microsoft.com/office/drawing/2014/main" id="{0DBC307E-D06C-458A-A974-7367C41AB92E}"/>
              </a:ext>
            </a:extLst>
          </p:cNvPr>
          <p:cNvSpPr txBox="1"/>
          <p:nvPr/>
        </p:nvSpPr>
        <p:spPr>
          <a:xfrm>
            <a:off x="279652" y="7844744"/>
            <a:ext cx="2416521" cy="70968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CreaFob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Wood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AP716564</a:t>
            </a:r>
            <a:br>
              <a:rPr lang="en-GB" sz="800" dirty="0"/>
            </a:br>
            <a:r>
              <a:rPr lang="en-US" sz="1000" dirty="0"/>
              <a:t>Custom made, birch plywood keyring with</a:t>
            </a:r>
            <a:r>
              <a:rPr lang="hu-HU" sz="1000" dirty="0"/>
              <a:t> </a:t>
            </a:r>
            <a:r>
              <a:rPr lang="en-US" sz="1000" dirty="0"/>
              <a:t>full-</a:t>
            </a:r>
            <a:r>
              <a:rPr lang="en-US" sz="1000" dirty="0" err="1"/>
              <a:t>colour</a:t>
            </a:r>
            <a:r>
              <a:rPr lang="hu-HU" sz="1000" dirty="0"/>
              <a:t> </a:t>
            </a:r>
            <a:r>
              <a:rPr lang="en-US" sz="1000" dirty="0"/>
              <a:t>printing and metal chain.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C9ABE28-5F0F-46A6-9D38-96EBD359D5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4" b="-670"/>
          <a:stretch/>
        </p:blipFill>
        <p:spPr>
          <a:xfrm>
            <a:off x="-2" y="862273"/>
            <a:ext cx="5759451" cy="3422781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A64F3B9-84F2-4FE9-A203-56B51BC14AE3}"/>
              </a:ext>
            </a:extLst>
          </p:cNvPr>
          <p:cNvSpPr/>
          <p:nvPr/>
        </p:nvSpPr>
        <p:spPr>
          <a:xfrm>
            <a:off x="2880329" y="5296726"/>
            <a:ext cx="2527127" cy="6026117"/>
          </a:xfrm>
          <a:prstGeom prst="rect">
            <a:avLst/>
          </a:prstGeom>
          <a:solidFill>
            <a:srgbClr val="CDD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4F93E318-638F-43C1-BA19-34ACC5C53181}"/>
              </a:ext>
            </a:extLst>
          </p:cNvPr>
          <p:cNvSpPr/>
          <p:nvPr/>
        </p:nvSpPr>
        <p:spPr>
          <a:xfrm>
            <a:off x="1" y="11313768"/>
            <a:ext cx="5771238" cy="3978822"/>
          </a:xfrm>
          <a:prstGeom prst="rect">
            <a:avLst/>
          </a:prstGeom>
          <a:solidFill>
            <a:srgbClr val="95BCF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>
              <a:highlight>
                <a:srgbClr val="C0C0C0"/>
              </a:highlight>
            </a:endParaRPr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B4428236-23A4-48D3-9BD4-B9ECC3C3C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52" y="319423"/>
            <a:ext cx="1741336" cy="254170"/>
          </a:xfrm>
          <a:prstGeom prst="rect">
            <a:avLst/>
          </a:prstGeom>
        </p:spPr>
      </p:pic>
      <p:sp>
        <p:nvSpPr>
          <p:cNvPr id="45" name="object 4">
            <a:extLst>
              <a:ext uri="{FF2B5EF4-FFF2-40B4-BE49-F238E27FC236}">
                <a16:creationId xmlns:a16="http://schemas.microsoft.com/office/drawing/2014/main" id="{313339ED-29F1-432F-9848-E0C1AC0D8081}"/>
              </a:ext>
            </a:extLst>
          </p:cNvPr>
          <p:cNvSpPr txBox="1"/>
          <p:nvPr/>
        </p:nvSpPr>
        <p:spPr>
          <a:xfrm>
            <a:off x="2482036" y="328782"/>
            <a:ext cx="2897953" cy="198048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en-GB" sz="1200" spc="-5">
                <a:solidFill>
                  <a:srgbClr val="65656A"/>
                </a:solidFill>
                <a:cs typeface="OpenSans-Light"/>
              </a:rPr>
              <a:t>Place your contact details here!</a:t>
            </a:r>
          </a:p>
        </p:txBody>
      </p:sp>
      <p:sp>
        <p:nvSpPr>
          <p:cNvPr id="47" name="object 53">
            <a:extLst>
              <a:ext uri="{FF2B5EF4-FFF2-40B4-BE49-F238E27FC236}">
                <a16:creationId xmlns:a16="http://schemas.microsoft.com/office/drawing/2014/main" id="{FA564A64-71F0-4777-A2CD-4DA15187FD3E}"/>
              </a:ext>
            </a:extLst>
          </p:cNvPr>
          <p:cNvSpPr txBox="1"/>
          <p:nvPr/>
        </p:nvSpPr>
        <p:spPr>
          <a:xfrm>
            <a:off x="355949" y="15565884"/>
            <a:ext cx="5059342" cy="617676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7" marR="5301">
              <a:lnSpc>
                <a:spcPct val="104200"/>
              </a:lnSpc>
              <a:spcBef>
                <a:spcPts val="73"/>
              </a:spcBef>
            </a:pPr>
            <a:r>
              <a:rPr lang="en-GB" sz="900" dirty="0"/>
              <a:t>Place your promotional conditions here!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</p:txBody>
      </p:sp>
      <p:sp>
        <p:nvSpPr>
          <p:cNvPr id="48" name="object 2">
            <a:extLst>
              <a:ext uri="{FF2B5EF4-FFF2-40B4-BE49-F238E27FC236}">
                <a16:creationId xmlns:a16="http://schemas.microsoft.com/office/drawing/2014/main" id="{EA1C7A6B-34C1-483C-A8B4-D71C8DA25A24}"/>
              </a:ext>
            </a:extLst>
          </p:cNvPr>
          <p:cNvSpPr txBox="1"/>
          <p:nvPr/>
        </p:nvSpPr>
        <p:spPr>
          <a:xfrm>
            <a:off x="358383" y="16266795"/>
            <a:ext cx="5049079" cy="166713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en-GB" sz="1000" b="1" dirty="0"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www.WriteYourWebsiteHere.com</a:t>
            </a:r>
            <a:r>
              <a:rPr lang="en-GB" sz="1000" b="1" dirty="0">
                <a:cs typeface="Open Sans"/>
              </a:rPr>
              <a:t> 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A1024572-6659-405E-A938-685E76E3AC3A}"/>
              </a:ext>
            </a:extLst>
          </p:cNvPr>
          <p:cNvSpPr/>
          <p:nvPr/>
        </p:nvSpPr>
        <p:spPr>
          <a:xfrm>
            <a:off x="1" y="4018376"/>
            <a:ext cx="5759451" cy="1278349"/>
          </a:xfrm>
          <a:prstGeom prst="rect">
            <a:avLst/>
          </a:prstGeom>
          <a:solidFill>
            <a:srgbClr val="3F8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bject 53">
            <a:extLst>
              <a:ext uri="{FF2B5EF4-FFF2-40B4-BE49-F238E27FC236}">
                <a16:creationId xmlns:a16="http://schemas.microsoft.com/office/drawing/2014/main" id="{B0C5129F-BC65-4F37-9E5F-1266AACD2AAE}"/>
              </a:ext>
            </a:extLst>
          </p:cNvPr>
          <p:cNvSpPr txBox="1"/>
          <p:nvPr/>
        </p:nvSpPr>
        <p:spPr>
          <a:xfrm>
            <a:off x="1653355" y="13004944"/>
            <a:ext cx="1213200" cy="14075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CreaDraw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T Kids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AP716552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US" sz="1000" dirty="0"/>
              <a:t>Custom made, T-shirt shaped drawstring bag for children with </a:t>
            </a:r>
            <a:r>
              <a:rPr lang="en-US" sz="1000" dirty="0" err="1"/>
              <a:t>coloured</a:t>
            </a:r>
            <a:r>
              <a:rPr lang="en-US" sz="1000" dirty="0"/>
              <a:t> strings, 190T polyester. </a:t>
            </a:r>
            <a:endParaRPr lang="hu-HU" sz="1000" dirty="0"/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2" name="object 53">
            <a:extLst>
              <a:ext uri="{FF2B5EF4-FFF2-40B4-BE49-F238E27FC236}">
                <a16:creationId xmlns:a16="http://schemas.microsoft.com/office/drawing/2014/main" id="{C1B327A5-785B-4795-8034-AF4A30C2D105}"/>
              </a:ext>
            </a:extLst>
          </p:cNvPr>
          <p:cNvSpPr txBox="1"/>
          <p:nvPr/>
        </p:nvSpPr>
        <p:spPr>
          <a:xfrm>
            <a:off x="4256148" y="13004500"/>
            <a:ext cx="1254921" cy="104894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Subdal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Eco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AP71663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br>
              <a:rPr lang="en-GB" sz="14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Custom made, bamboo medal on sublimation printed RPET lanyard.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3" name="object 53">
            <a:extLst>
              <a:ext uri="{FF2B5EF4-FFF2-40B4-BE49-F238E27FC236}">
                <a16:creationId xmlns:a16="http://schemas.microsoft.com/office/drawing/2014/main" id="{36139849-BDE2-4B39-BBE3-E9FBCF331AFD}"/>
              </a:ext>
            </a:extLst>
          </p:cNvPr>
          <p:cNvSpPr txBox="1"/>
          <p:nvPr/>
        </p:nvSpPr>
        <p:spPr>
          <a:xfrm>
            <a:off x="2951536" y="13004499"/>
            <a:ext cx="1213200" cy="122180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Pavesave</a:t>
            </a:r>
            <a:r>
              <a:rPr lang="en-GB" sz="12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AP716580 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Custom made, 600D RPET polyester dog waste bag dispenser with metal carabiner.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49" name="object 57">
            <a:extLst>
              <a:ext uri="{FF2B5EF4-FFF2-40B4-BE49-F238E27FC236}">
                <a16:creationId xmlns:a16="http://schemas.microsoft.com/office/drawing/2014/main" id="{2B4D8677-DF4D-49ED-A4A8-D5230E57C3B8}"/>
              </a:ext>
            </a:extLst>
          </p:cNvPr>
          <p:cNvSpPr txBox="1"/>
          <p:nvPr/>
        </p:nvSpPr>
        <p:spPr>
          <a:xfrm>
            <a:off x="353002" y="4149313"/>
            <a:ext cx="5065237" cy="376529"/>
          </a:xfrm>
          <a:prstGeom prst="rect">
            <a:avLst/>
          </a:prstGeom>
        </p:spPr>
        <p:txBody>
          <a:bodyPr vert="horz" wrap="square" lIns="0" tIns="12589" rIns="0" bIns="0" rtlCol="0">
            <a:spAutoFit/>
          </a:bodyPr>
          <a:lstStyle/>
          <a:p>
            <a:pPr marL="13248" marR="5300">
              <a:lnSpc>
                <a:spcPct val="102299"/>
              </a:lnSpc>
              <a:spcBef>
                <a:spcPts val="101"/>
              </a:spcBef>
            </a:pP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Explore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your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creativity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!</a:t>
            </a:r>
            <a:endParaRPr lang="en-GB" sz="2400" b="1" cap="all" spc="15" dirty="0">
              <a:solidFill>
                <a:schemeClr val="bg1"/>
              </a:solidFill>
              <a:latin typeface="Ropa Mix Pro" panose="020B0504020101010102" pitchFamily="34" charset="0"/>
              <a:cs typeface="Ropa Mix Pro" panose="020B0504020101010102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07B6CA7-1391-4A5F-8F33-2C7C19CFA42B}"/>
              </a:ext>
            </a:extLst>
          </p:cNvPr>
          <p:cNvSpPr txBox="1"/>
          <p:nvPr/>
        </p:nvSpPr>
        <p:spPr>
          <a:xfrm>
            <a:off x="352561" y="4625069"/>
            <a:ext cx="50543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1200" dirty="0">
                <a:solidFill>
                  <a:schemeClr val="bg1"/>
                </a:solidFill>
              </a:rPr>
              <a:t>Let your imagination fly and design the perfect look for your promotional gifts.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Showcase your brand in the most unique way possible with our BE CREATIVE collection. </a:t>
            </a:r>
            <a:endParaRPr lang="en-GB" sz="1000" dirty="0">
              <a:solidFill>
                <a:srgbClr val="9F5927"/>
              </a:solidFill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8FAD844-A055-440B-BA9E-3EFC43D54E3A}"/>
              </a:ext>
            </a:extLst>
          </p:cNvPr>
          <p:cNvSpPr/>
          <p:nvPr/>
        </p:nvSpPr>
        <p:spPr>
          <a:xfrm>
            <a:off x="348113" y="11724606"/>
            <a:ext cx="1151310" cy="117894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2B2351E0-9608-4980-A1F3-5748DBA2F384}"/>
              </a:ext>
            </a:extLst>
          </p:cNvPr>
          <p:cNvSpPr/>
          <p:nvPr/>
        </p:nvSpPr>
        <p:spPr>
          <a:xfrm>
            <a:off x="1653355" y="11724605"/>
            <a:ext cx="1151310" cy="1184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id="{BD638168-A5B9-465F-8F4B-0AB90C81615F}"/>
              </a:ext>
            </a:extLst>
          </p:cNvPr>
          <p:cNvSpPr/>
          <p:nvPr/>
        </p:nvSpPr>
        <p:spPr>
          <a:xfrm>
            <a:off x="2951536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églalap 52">
            <a:extLst>
              <a:ext uri="{FF2B5EF4-FFF2-40B4-BE49-F238E27FC236}">
                <a16:creationId xmlns:a16="http://schemas.microsoft.com/office/drawing/2014/main" id="{3D9F2999-06B0-4F2E-87A3-B26DD4A77943}"/>
              </a:ext>
            </a:extLst>
          </p:cNvPr>
          <p:cNvSpPr/>
          <p:nvPr/>
        </p:nvSpPr>
        <p:spPr>
          <a:xfrm>
            <a:off x="4256147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bject 53">
            <a:extLst>
              <a:ext uri="{FF2B5EF4-FFF2-40B4-BE49-F238E27FC236}">
                <a16:creationId xmlns:a16="http://schemas.microsoft.com/office/drawing/2014/main" id="{511B26E6-0E23-46BF-A43A-49286C7D5F77}"/>
              </a:ext>
            </a:extLst>
          </p:cNvPr>
          <p:cNvSpPr txBox="1"/>
          <p:nvPr/>
        </p:nvSpPr>
        <p:spPr>
          <a:xfrm>
            <a:off x="355788" y="13004943"/>
            <a:ext cx="1212463" cy="107459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CreaScrape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P716569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Custom made plastic ice scraper with 600D RPET polyester glove.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61ED897-3034-4D35-8F3C-29A64CE39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361" y="11833763"/>
            <a:ext cx="1058814" cy="99401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14B37C3-5436-4A03-ACC8-FF90E37B4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303" y="11894536"/>
            <a:ext cx="1105414" cy="850727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67D965C2-F324-433A-A90B-F1C5B7556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7966" y="11938953"/>
            <a:ext cx="1114435" cy="772972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73C05CB6-55EC-4B9D-ADB0-2F77C4EF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8279" y="11973693"/>
            <a:ext cx="1066810" cy="738232"/>
          </a:xfrm>
          <a:prstGeom prst="rect">
            <a:avLst/>
          </a:prstGeom>
        </p:spPr>
      </p:pic>
      <p:sp>
        <p:nvSpPr>
          <p:cNvPr id="58" name="object 53">
            <a:extLst>
              <a:ext uri="{FF2B5EF4-FFF2-40B4-BE49-F238E27FC236}">
                <a16:creationId xmlns:a16="http://schemas.microsoft.com/office/drawing/2014/main" id="{5A94F584-E6D6-4CA2-8CF1-15C8BD6F2D68}"/>
              </a:ext>
            </a:extLst>
          </p:cNvPr>
          <p:cNvSpPr txBox="1"/>
          <p:nvPr/>
        </p:nvSpPr>
        <p:spPr>
          <a:xfrm>
            <a:off x="3029346" y="5580386"/>
            <a:ext cx="2229092" cy="118981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Subiner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YoYo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RPET</a:t>
            </a:r>
            <a:r>
              <a:rPr lang="en-GB" sz="1200" b="1" dirty="0">
                <a:solidFill>
                  <a:srgbClr val="EF494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AP716567</a:t>
            </a:r>
            <a:br>
              <a:rPr lang="en-GB" sz="800" dirty="0"/>
            </a:br>
            <a:r>
              <a:rPr lang="en-US" sz="1000" dirty="0"/>
              <a:t>Custom made RPET polyester keyring with sublimation printed graphics on both sides. With inside RPET label, telescopic pass holder, </a:t>
            </a:r>
            <a:r>
              <a:rPr lang="en-US" sz="1000" dirty="0" err="1"/>
              <a:t>aluminium</a:t>
            </a:r>
            <a:r>
              <a:rPr lang="en-US" sz="1000" dirty="0"/>
              <a:t> carabiner and metal keyring.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62" name="object 53">
            <a:extLst>
              <a:ext uri="{FF2B5EF4-FFF2-40B4-BE49-F238E27FC236}">
                <a16:creationId xmlns:a16="http://schemas.microsoft.com/office/drawing/2014/main" id="{586ECBBA-D638-442D-9252-BA3819EE5F04}"/>
              </a:ext>
            </a:extLst>
          </p:cNvPr>
          <p:cNvSpPr txBox="1"/>
          <p:nvPr/>
        </p:nvSpPr>
        <p:spPr>
          <a:xfrm>
            <a:off x="3029346" y="9508014"/>
            <a:ext cx="2229092" cy="69685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BeTime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Wood D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AP716613</a:t>
            </a:r>
            <a:br>
              <a:rPr lang="en-GB" sz="800" dirty="0"/>
            </a:br>
            <a:r>
              <a:rPr lang="en-US" sz="1000" dirty="0"/>
              <a:t>Custom made, square shaped birch plywood</a:t>
            </a:r>
            <a:r>
              <a:rPr lang="hu-HU" sz="1000" dirty="0"/>
              <a:t> </a:t>
            </a:r>
            <a:r>
              <a:rPr lang="en-US" sz="1000" dirty="0"/>
              <a:t>wall clock with custom graphic.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55" name="Téglalap 54">
            <a:extLst>
              <a:ext uri="{FF2B5EF4-FFF2-40B4-BE49-F238E27FC236}">
                <a16:creationId xmlns:a16="http://schemas.microsoft.com/office/drawing/2014/main" id="{3696A979-498F-4597-B1D7-52B5FF87A4D7}"/>
              </a:ext>
            </a:extLst>
          </p:cNvPr>
          <p:cNvSpPr/>
          <p:nvPr/>
        </p:nvSpPr>
        <p:spPr>
          <a:xfrm>
            <a:off x="1443" y="15027485"/>
            <a:ext cx="5758006" cy="361234"/>
          </a:xfrm>
          <a:prstGeom prst="rect">
            <a:avLst/>
          </a:prstGeom>
          <a:solidFill>
            <a:srgbClr val="3F8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46E78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022A629-9DE0-9932-9449-88D55505D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9" b="26649"/>
          <a:stretch/>
        </p:blipFill>
        <p:spPr>
          <a:xfrm>
            <a:off x="2885619" y="7297963"/>
            <a:ext cx="2873830" cy="201240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D6D1123-DFE6-15B7-14AC-C0D561C7A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r="7147"/>
          <a:stretch/>
        </p:blipFill>
        <p:spPr>
          <a:xfrm>
            <a:off x="300193" y="9308583"/>
            <a:ext cx="2583008" cy="200756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879DB71-9FF9-2F22-3A2E-6789444473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6812"/>
          <a:stretch/>
        </p:blipFill>
        <p:spPr>
          <a:xfrm>
            <a:off x="279652" y="5293068"/>
            <a:ext cx="2605967" cy="20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2657</TotalTime>
  <Words>201</Words>
  <Application>Microsoft Office PowerPoint</Application>
  <PresentationFormat>Egyéni</PresentationFormat>
  <Paragraphs>23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Open Sans</vt:lpstr>
      <vt:lpstr>Ropa Mix Pro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Gémesi Evelin</cp:lastModifiedBy>
  <cp:revision>103</cp:revision>
  <cp:lastPrinted>2020-10-14T10:13:42Z</cp:lastPrinted>
  <dcterms:created xsi:type="dcterms:W3CDTF">2020-04-21T06:52:21Z</dcterms:created>
  <dcterms:modified xsi:type="dcterms:W3CDTF">2023-01-31T09:27:39Z</dcterms:modified>
  <cp:category/>
</cp:coreProperties>
</file>