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0" d="100"/>
          <a:sy n="80" d="100"/>
        </p:scale>
        <p:origin x="3552" y="-28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fr-FR" sz="1000" dirty="0"/>
              <a:t>Porte-clés sur mesure en contreplaqué de bouleau avec impression quadri et chaîne en métal.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Placez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ici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vos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coordonnées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 ! 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fr-FR" sz="900" dirty="0"/>
              <a:t>Confirmez ici vos conditions promotionnelles 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2666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fr-FR" sz="1000" dirty="0"/>
              <a:t>Sac piscine en forme de t-shirt pour enfant avec cordons colorés, polyester 190T.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2409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Médaille en bambou sur mesure et tour de cou en RPET imprimé en sublimation. </a:t>
            </a:r>
            <a:endParaRPr lang="hu-HU" sz="100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Distributeur de sachets pour chien en polyester 600D RPET sur mesure avec mousqueton en métal.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Explorez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votre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créativité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sz="1200" dirty="0">
                <a:solidFill>
                  <a:schemeClr val="bg1"/>
                </a:solidFill>
              </a:rPr>
              <a:t>Laissez libre cours à votre imagination et concevez le look parfait pour vos cadeaux promotionnels.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Présentez votre marque de la manière la plus unique possible avec notre collection BE CREATIVE.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2666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Gratte glace en plastique sur mesure avec gant en polyester RPET 600D.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169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fr-FR" sz="1000" dirty="0"/>
              <a:t>Porte-clés en polyester RPET sur mesure avec impression en sublimation sur les deux côtés. Labélisé RPET, porte-badge enrouleur, mousqueton en aluminium.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fr-FR" sz="1000" dirty="0"/>
              <a:t>Pendule murale en contreplaqué de bouleau de forme ronde sur mesure impression en quadri.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</TotalTime>
  <Words>211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105</cp:revision>
  <cp:lastPrinted>2020-10-14T10:13:42Z</cp:lastPrinted>
  <dcterms:created xsi:type="dcterms:W3CDTF">2020-04-21T06:52:21Z</dcterms:created>
  <dcterms:modified xsi:type="dcterms:W3CDTF">2023-01-31T12:20:33Z</dcterms:modified>
  <cp:category/>
</cp:coreProperties>
</file>