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0" d="100"/>
          <a:sy n="80" d="100"/>
        </p:scale>
        <p:origin x="3552" y="-2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it-IT" sz="1000" dirty="0"/>
              <a:t>Portachiavi personalizzabile in multistrato di betulla con stampa a colori e catenella in metallo.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it-IT" sz="1200" spc="-5" dirty="0">
                <a:solidFill>
                  <a:srgbClr val="65656A"/>
                </a:solidFill>
                <a:cs typeface="OpenSans-Light"/>
              </a:rPr>
              <a:t>Inserisci qui i tuoi dati di riferimento!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it-IT" sz="900" dirty="0"/>
              <a:t>Inserisci qui le tue condizioni promozionali!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US" sz="1000" dirty="0"/>
              <a:t>Custom made, T-shirt shaped drawstring bag for children with </a:t>
            </a:r>
            <a:r>
              <a:rPr lang="en-US" sz="1000" dirty="0" err="1"/>
              <a:t>coloured</a:t>
            </a:r>
            <a:r>
              <a:rPr lang="en-US" sz="1000" dirty="0"/>
              <a:t> strings, 190T polyester. </a:t>
            </a:r>
            <a:endParaRPr lang="hu-HU" sz="1000" dirty="0"/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2409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Medaglia in bambù e lanyard in RPET stampato in sublimazione. </a:t>
            </a:r>
            <a:endParaRPr lang="hu-HU" sz="100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547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Distributore di sacchetti per raccolta deiezioni canine in poliestere 600D RPET e moschettone in metallo.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Libera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la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tua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creatività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it-IT" sz="1200" dirty="0">
                <a:solidFill>
                  <a:schemeClr val="bg1"/>
                </a:solidFill>
              </a:rPr>
              <a:t>Fai volare la tua immaginazione e crea uno stile unico ed elegante per i tuoi prodotti promozionali.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it-IT" sz="1200" dirty="0">
                <a:solidFill>
                  <a:schemeClr val="bg1"/>
                </a:solidFill>
              </a:rPr>
              <a:t>Presenta il tuo logo nel modo più esclusivo possibile grazie ai prodotti della nostra collezione BE CREATIVE. 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474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it-IT" sz="1000" dirty="0">
                <a:ea typeface="Open Sans" panose="020B0606030504020204" pitchFamily="34" charset="0"/>
                <a:cs typeface="Open Sans" panose="020B0606030504020204" pitchFamily="34" charset="0"/>
              </a:rPr>
              <a:t>Raschia ghiaccio in plastica con guanto personalizzabile in poliestere 600D RPET.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18981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it-IT" sz="1000" dirty="0"/>
              <a:t>Portachiavi in poliestere RPET con personalizzazione in sublimazione su entrambi i lati. Con portapass telescopico, moschettone in alluminio, portachiavi in metallo ed etichetta RPET.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it-IT" sz="1000" dirty="0"/>
              <a:t>Orologio da parete in compensato di betulla di forma rotonda e grafica personalizzata.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2794</TotalTime>
  <Words>218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2023-01-31T12:20:23Z</dcterms:modified>
  <cp:category/>
</cp:coreProperties>
</file>