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ti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64" r:id="rId1"/>
  </p:sldMasterIdLst>
  <p:sldIdLst>
    <p:sldId id="256" r:id="rId2"/>
  </p:sldIdLst>
  <p:sldSz cx="5759450" cy="16559213"/>
  <p:notesSz cx="6881813" cy="96615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Névtelen szakasz" id="{365995DA-00A8-451C-8F2E-9708BBEF129C}">
          <p14:sldIdLst>
            <p14:sldId id="25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DDBF7"/>
    <a:srgbClr val="95BCF5"/>
    <a:srgbClr val="3F85ED"/>
    <a:srgbClr val="A8C1F2"/>
    <a:srgbClr val="8AABEE"/>
    <a:srgbClr val="5188F5"/>
    <a:srgbClr val="6696F6"/>
    <a:srgbClr val="DAF2D6"/>
    <a:srgbClr val="F0F9E3"/>
    <a:srgbClr val="DDF3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özepesen sötét stílus 2 – 1. jelölőszín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212" autoAdjust="0"/>
    <p:restoredTop sz="96240" autoAdjust="0"/>
  </p:normalViewPr>
  <p:slideViewPr>
    <p:cSldViewPr snapToGrid="0">
      <p:cViewPr>
        <p:scale>
          <a:sx n="75" d="100"/>
          <a:sy n="75" d="100"/>
        </p:scale>
        <p:origin x="3630" y="-239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1959" y="2710039"/>
            <a:ext cx="4895533" cy="5765059"/>
          </a:xfrm>
        </p:spPr>
        <p:txBody>
          <a:bodyPr anchor="b"/>
          <a:lstStyle>
            <a:lvl1pPr algn="ctr"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19931" y="8697421"/>
            <a:ext cx="4319588" cy="3997975"/>
          </a:xfrm>
        </p:spPr>
        <p:txBody>
          <a:bodyPr/>
          <a:lstStyle>
            <a:lvl1pPr marL="0" indent="0" algn="ctr">
              <a:buNone/>
              <a:defRPr sz="1512"/>
            </a:lvl1pPr>
            <a:lvl2pPr marL="287990" indent="0" algn="ctr">
              <a:buNone/>
              <a:defRPr sz="1260"/>
            </a:lvl2pPr>
            <a:lvl3pPr marL="575981" indent="0" algn="ctr">
              <a:buNone/>
              <a:defRPr sz="1134"/>
            </a:lvl3pPr>
            <a:lvl4pPr marL="863971" indent="0" algn="ctr">
              <a:buNone/>
              <a:defRPr sz="1008"/>
            </a:lvl4pPr>
            <a:lvl5pPr marL="1151961" indent="0" algn="ctr">
              <a:buNone/>
              <a:defRPr sz="1008"/>
            </a:lvl5pPr>
            <a:lvl6pPr marL="1439951" indent="0" algn="ctr">
              <a:buNone/>
              <a:defRPr sz="1008"/>
            </a:lvl6pPr>
            <a:lvl7pPr marL="1727942" indent="0" algn="ctr">
              <a:buNone/>
              <a:defRPr sz="1008"/>
            </a:lvl7pPr>
            <a:lvl8pPr marL="2015932" indent="0" algn="ctr">
              <a:buNone/>
              <a:defRPr sz="1008"/>
            </a:lvl8pPr>
            <a:lvl9pPr marL="2303922" indent="0" algn="ctr">
              <a:buNone/>
              <a:defRPr sz="1008"/>
            </a:lvl9pPr>
          </a:lstStyle>
          <a:p>
            <a:r>
              <a:rPr lang="hu-HU"/>
              <a:t>Kattintson ide az alcím mintájának szerkesztéséhez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1845294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7861625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121607" y="881625"/>
            <a:ext cx="1241881" cy="14033168"/>
          </a:xfrm>
        </p:spPr>
        <p:txBody>
          <a:bodyPr vert="eaVert"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95963" y="881625"/>
            <a:ext cx="3653651" cy="14033168"/>
          </a:xfrm>
        </p:spPr>
        <p:txBody>
          <a:bodyPr vert="eaVert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746387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5145447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63" y="4128309"/>
            <a:ext cx="4967526" cy="6888171"/>
          </a:xfrm>
        </p:spPr>
        <p:txBody>
          <a:bodyPr anchor="b"/>
          <a:lstStyle>
            <a:lvl1pPr>
              <a:defRPr sz="3779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963" y="11081645"/>
            <a:ext cx="4967526" cy="3622327"/>
          </a:xfrm>
        </p:spPr>
        <p:txBody>
          <a:bodyPr/>
          <a:lstStyle>
            <a:lvl1pPr marL="0" indent="0">
              <a:buNone/>
              <a:defRPr sz="1512">
                <a:solidFill>
                  <a:schemeClr val="tx1"/>
                </a:solidFill>
              </a:defRPr>
            </a:lvl1pPr>
            <a:lvl2pPr marL="287990" indent="0">
              <a:buNone/>
              <a:defRPr sz="1260">
                <a:solidFill>
                  <a:schemeClr val="tx1">
                    <a:tint val="75000"/>
                  </a:schemeClr>
                </a:solidFill>
              </a:defRPr>
            </a:lvl2pPr>
            <a:lvl3pPr marL="575981" indent="0">
              <a:buNone/>
              <a:defRPr sz="1134">
                <a:solidFill>
                  <a:schemeClr val="tx1">
                    <a:tint val="75000"/>
                  </a:schemeClr>
                </a:solidFill>
              </a:defRPr>
            </a:lvl3pPr>
            <a:lvl4pPr marL="86397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4pPr>
            <a:lvl5pPr marL="115196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5pPr>
            <a:lvl6pPr marL="1439951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6pPr>
            <a:lvl7pPr marL="172794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7pPr>
            <a:lvl8pPr marL="201593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8pPr>
            <a:lvl9pPr marL="2303922" indent="0">
              <a:buNone/>
              <a:defRPr sz="100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927817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9596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15722" y="4408124"/>
            <a:ext cx="2447766" cy="10506669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23300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881629"/>
            <a:ext cx="4967526" cy="3200682"/>
          </a:xfrm>
        </p:spPr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6713" y="4059308"/>
            <a:ext cx="2436517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6713" y="6048713"/>
            <a:ext cx="2436517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2915722" y="4059308"/>
            <a:ext cx="2448516" cy="1989404"/>
          </a:xfrm>
        </p:spPr>
        <p:txBody>
          <a:bodyPr anchor="b"/>
          <a:lstStyle>
            <a:lvl1pPr marL="0" indent="0">
              <a:buNone/>
              <a:defRPr sz="1512" b="1"/>
            </a:lvl1pPr>
            <a:lvl2pPr marL="287990" indent="0">
              <a:buNone/>
              <a:defRPr sz="1260" b="1"/>
            </a:lvl2pPr>
            <a:lvl3pPr marL="575981" indent="0">
              <a:buNone/>
              <a:defRPr sz="1134" b="1"/>
            </a:lvl3pPr>
            <a:lvl4pPr marL="863971" indent="0">
              <a:buNone/>
              <a:defRPr sz="1008" b="1"/>
            </a:lvl4pPr>
            <a:lvl5pPr marL="1151961" indent="0">
              <a:buNone/>
              <a:defRPr sz="1008" b="1"/>
            </a:lvl5pPr>
            <a:lvl6pPr marL="1439951" indent="0">
              <a:buNone/>
              <a:defRPr sz="1008" b="1"/>
            </a:lvl6pPr>
            <a:lvl7pPr marL="1727942" indent="0">
              <a:buNone/>
              <a:defRPr sz="1008" b="1"/>
            </a:lvl7pPr>
            <a:lvl8pPr marL="2015932" indent="0">
              <a:buNone/>
              <a:defRPr sz="1008" b="1"/>
            </a:lvl8pPr>
            <a:lvl9pPr marL="2303922" indent="0">
              <a:buNone/>
              <a:defRPr sz="1008" b="1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2915722" y="6048713"/>
            <a:ext cx="2448516" cy="8896745"/>
          </a:xfrm>
        </p:spPr>
        <p:txBody>
          <a:bodyPr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3941016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28177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657559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48516" y="2384224"/>
            <a:ext cx="2915722" cy="11767774"/>
          </a:xfrm>
        </p:spPr>
        <p:txBody>
          <a:bodyPr/>
          <a:lstStyle>
            <a:lvl1pPr>
              <a:defRPr sz="2016"/>
            </a:lvl1pPr>
            <a:lvl2pPr>
              <a:defRPr sz="1764"/>
            </a:lvl2pPr>
            <a:lvl3pPr>
              <a:defRPr sz="1512"/>
            </a:lvl3pPr>
            <a:lvl4pPr>
              <a:defRPr sz="1260"/>
            </a:lvl4pPr>
            <a:lvl5pPr>
              <a:defRPr sz="1260"/>
            </a:lvl5pPr>
            <a:lvl6pPr>
              <a:defRPr sz="1260"/>
            </a:lvl6pPr>
            <a:lvl7pPr>
              <a:defRPr sz="1260"/>
            </a:lvl7pPr>
            <a:lvl8pPr>
              <a:defRPr sz="1260"/>
            </a:lvl8pPr>
            <a:lvl9pPr>
              <a:defRPr sz="1260"/>
            </a:lvl9pPr>
          </a:lstStyle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8760673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712" y="1103948"/>
            <a:ext cx="1857573" cy="3863816"/>
          </a:xfrm>
        </p:spPr>
        <p:txBody>
          <a:bodyPr anchor="b"/>
          <a:lstStyle>
            <a:lvl1pPr>
              <a:defRPr sz="2016"/>
            </a:lvl1pPr>
          </a:lstStyle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448516" y="2384224"/>
            <a:ext cx="2915722" cy="11767774"/>
          </a:xfrm>
        </p:spPr>
        <p:txBody>
          <a:bodyPr anchor="t"/>
          <a:lstStyle>
            <a:lvl1pPr marL="0" indent="0">
              <a:buNone/>
              <a:defRPr sz="2016"/>
            </a:lvl1pPr>
            <a:lvl2pPr marL="287990" indent="0">
              <a:buNone/>
              <a:defRPr sz="1764"/>
            </a:lvl2pPr>
            <a:lvl3pPr marL="575981" indent="0">
              <a:buNone/>
              <a:defRPr sz="1512"/>
            </a:lvl3pPr>
            <a:lvl4pPr marL="863971" indent="0">
              <a:buNone/>
              <a:defRPr sz="1260"/>
            </a:lvl4pPr>
            <a:lvl5pPr marL="1151961" indent="0">
              <a:buNone/>
              <a:defRPr sz="1260"/>
            </a:lvl5pPr>
            <a:lvl6pPr marL="1439951" indent="0">
              <a:buNone/>
              <a:defRPr sz="1260"/>
            </a:lvl6pPr>
            <a:lvl7pPr marL="1727942" indent="0">
              <a:buNone/>
              <a:defRPr sz="1260"/>
            </a:lvl7pPr>
            <a:lvl8pPr marL="2015932" indent="0">
              <a:buNone/>
              <a:defRPr sz="1260"/>
            </a:lvl8pPr>
            <a:lvl9pPr marL="2303922" indent="0">
              <a:buNone/>
              <a:defRPr sz="1260"/>
            </a:lvl9pPr>
          </a:lstStyle>
          <a:p>
            <a:r>
              <a:rPr lang="hu-HU"/>
              <a:t>Kép beszúrásához kattintson az ikonra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96712" y="4967764"/>
            <a:ext cx="1857573" cy="9203397"/>
          </a:xfrm>
        </p:spPr>
        <p:txBody>
          <a:bodyPr/>
          <a:lstStyle>
            <a:lvl1pPr marL="0" indent="0">
              <a:buNone/>
              <a:defRPr sz="1008"/>
            </a:lvl1pPr>
            <a:lvl2pPr marL="287990" indent="0">
              <a:buNone/>
              <a:defRPr sz="882"/>
            </a:lvl2pPr>
            <a:lvl3pPr marL="575981" indent="0">
              <a:buNone/>
              <a:defRPr sz="756"/>
            </a:lvl3pPr>
            <a:lvl4pPr marL="863971" indent="0">
              <a:buNone/>
              <a:defRPr sz="630"/>
            </a:lvl4pPr>
            <a:lvl5pPr marL="1151961" indent="0">
              <a:buNone/>
              <a:defRPr sz="630"/>
            </a:lvl5pPr>
            <a:lvl6pPr marL="1439951" indent="0">
              <a:buNone/>
              <a:defRPr sz="630"/>
            </a:lvl6pPr>
            <a:lvl7pPr marL="1727942" indent="0">
              <a:buNone/>
              <a:defRPr sz="630"/>
            </a:lvl7pPr>
            <a:lvl8pPr marL="2015932" indent="0">
              <a:buNone/>
              <a:defRPr sz="630"/>
            </a:lvl8pPr>
            <a:lvl9pPr marL="2303922" indent="0">
              <a:buNone/>
              <a:defRPr sz="630"/>
            </a:lvl9pPr>
          </a:lstStyle>
          <a:p>
            <a:pPr lvl="0"/>
            <a:r>
              <a:rPr lang="hu-HU"/>
              <a:t>Mintaszöveg szerkesztése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19477824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95962" y="881629"/>
            <a:ext cx="4967526" cy="32006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/>
              <a:t>Mintacím szerkesztése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5962" y="4408124"/>
            <a:ext cx="4967526" cy="1050666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9596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5E4B7E-9976-4531-AE92-1F7086DE0894}" type="datetimeFigureOut">
              <a:rPr lang="hu-HU" smtClean="0"/>
              <a:t>2023. 01. 31.</a:t>
            </a:fld>
            <a:endParaRPr lang="hu-H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07818" y="15347941"/>
            <a:ext cx="1943814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7612" y="15347941"/>
            <a:ext cx="1295876" cy="8816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6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D0DFD3-CCC3-4E8A-92F3-DE64AAB6B19E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595704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</p:sldLayoutIdLst>
  <p:txStyles>
    <p:titleStyle>
      <a:lvl1pPr algn="l" defTabSz="575981" rtl="0" eaLnBrk="1" latinLnBrk="0" hangingPunct="1">
        <a:lnSpc>
          <a:spcPct val="90000"/>
        </a:lnSpc>
        <a:spcBef>
          <a:spcPct val="0"/>
        </a:spcBef>
        <a:buNone/>
        <a:defRPr sz="27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43995" indent="-143995" algn="l" defTabSz="575981" rtl="0" eaLnBrk="1" latinLnBrk="0" hangingPunct="1">
        <a:lnSpc>
          <a:spcPct val="90000"/>
        </a:lnSpc>
        <a:spcBef>
          <a:spcPts val="630"/>
        </a:spcBef>
        <a:buFont typeface="Arial" panose="020B0604020202020204" pitchFamily="34" charset="0"/>
        <a:buChar char="•"/>
        <a:defRPr sz="1764" kern="1200">
          <a:solidFill>
            <a:schemeClr val="tx1"/>
          </a:solidFill>
          <a:latin typeface="+mn-lt"/>
          <a:ea typeface="+mn-ea"/>
          <a:cs typeface="+mn-cs"/>
        </a:defRPr>
      </a:lvl1pPr>
      <a:lvl2pPr marL="431985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512" kern="1200">
          <a:solidFill>
            <a:schemeClr val="tx1"/>
          </a:solidFill>
          <a:latin typeface="+mn-lt"/>
          <a:ea typeface="+mn-ea"/>
          <a:cs typeface="+mn-cs"/>
        </a:defRPr>
      </a:lvl2pPr>
      <a:lvl3pPr marL="71997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260" kern="1200">
          <a:solidFill>
            <a:schemeClr val="tx1"/>
          </a:solidFill>
          <a:latin typeface="+mn-lt"/>
          <a:ea typeface="+mn-ea"/>
          <a:cs typeface="+mn-cs"/>
        </a:defRPr>
      </a:lvl3pPr>
      <a:lvl4pPr marL="100796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295956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58394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87193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15992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447917" indent="-143995" algn="l" defTabSz="575981" rtl="0" eaLnBrk="1" latinLnBrk="0" hangingPunct="1">
        <a:lnSpc>
          <a:spcPct val="90000"/>
        </a:lnSpc>
        <a:spcBef>
          <a:spcPts val="315"/>
        </a:spcBef>
        <a:buFont typeface="Arial" panose="020B0604020202020204" pitchFamily="34" charset="0"/>
        <a:buChar char="•"/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1pPr>
      <a:lvl2pPr marL="287990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2pPr>
      <a:lvl3pPr marL="57598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3pPr>
      <a:lvl4pPr marL="86397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4pPr>
      <a:lvl5pPr marL="115196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5pPr>
      <a:lvl6pPr marL="1439951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6pPr>
      <a:lvl7pPr marL="172794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7pPr>
      <a:lvl8pPr marL="201593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8pPr>
      <a:lvl9pPr marL="2303922" algn="l" defTabSz="575981" rtl="0" eaLnBrk="1" latinLnBrk="0" hangingPunct="1">
        <a:defRPr sz="113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g"/><Relationship Id="rId3" Type="http://schemas.openxmlformats.org/officeDocument/2006/relationships/image" Target="../media/image2.wmf"/><Relationship Id="rId7" Type="http://schemas.openxmlformats.org/officeDocument/2006/relationships/image" Target="../media/image5.t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g"/><Relationship Id="rId11" Type="http://schemas.openxmlformats.org/officeDocument/2006/relationships/image" Target="../media/image9.jpeg"/><Relationship Id="rId5" Type="http://schemas.openxmlformats.org/officeDocument/2006/relationships/image" Target="../media/image3.tif"/><Relationship Id="rId10" Type="http://schemas.openxmlformats.org/officeDocument/2006/relationships/image" Target="../media/image8.jpeg"/><Relationship Id="rId4" Type="http://schemas.openxmlformats.org/officeDocument/2006/relationships/hyperlink" Target="http://www.writeyourwebsitehere.com/" TargetMode="External"/><Relationship Id="rId9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Téglalap 43">
            <a:extLst>
              <a:ext uri="{FF2B5EF4-FFF2-40B4-BE49-F238E27FC236}">
                <a16:creationId xmlns:a16="http://schemas.microsoft.com/office/drawing/2014/main" id="{B0B4DE51-1865-4B5D-8301-A084BE272E62}"/>
              </a:ext>
            </a:extLst>
          </p:cNvPr>
          <p:cNvSpPr/>
          <p:nvPr/>
        </p:nvSpPr>
        <p:spPr>
          <a:xfrm>
            <a:off x="-1337" y="7288531"/>
            <a:ext cx="2886956" cy="2019448"/>
          </a:xfrm>
          <a:prstGeom prst="rect">
            <a:avLst/>
          </a:prstGeom>
          <a:solidFill>
            <a:srgbClr val="CDD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6" name="object 53">
            <a:extLst>
              <a:ext uri="{FF2B5EF4-FFF2-40B4-BE49-F238E27FC236}">
                <a16:creationId xmlns:a16="http://schemas.microsoft.com/office/drawing/2014/main" id="{0DBC307E-D06C-458A-A974-7367C41AB92E}"/>
              </a:ext>
            </a:extLst>
          </p:cNvPr>
          <p:cNvSpPr txBox="1"/>
          <p:nvPr/>
        </p:nvSpPr>
        <p:spPr>
          <a:xfrm>
            <a:off x="279652" y="7844744"/>
            <a:ext cx="2416521" cy="869725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CreaFob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Wood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AP716564</a:t>
            </a:r>
            <a:br>
              <a:rPr lang="en-GB" sz="800" dirty="0"/>
            </a:br>
            <a:r>
              <a:rPr lang="nl-NL" sz="1000" dirty="0"/>
              <a:t>Custom made sleutelhanger van berken multiplex met full colour bedrukking en metalen ketting.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pic>
        <p:nvPicPr>
          <p:cNvPr id="8" name="Kép 7">
            <a:extLst>
              <a:ext uri="{FF2B5EF4-FFF2-40B4-BE49-F238E27FC236}">
                <a16:creationId xmlns:a16="http://schemas.microsoft.com/office/drawing/2014/main" id="{AC9ABE28-5F0F-46A6-9D38-96EBD359D5C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4" b="-670"/>
          <a:stretch/>
        </p:blipFill>
        <p:spPr>
          <a:xfrm>
            <a:off x="-2" y="862273"/>
            <a:ext cx="5759451" cy="3422781"/>
          </a:xfrm>
          <a:prstGeom prst="rect">
            <a:avLst/>
          </a:prstGeom>
        </p:spPr>
      </p:pic>
      <p:sp>
        <p:nvSpPr>
          <p:cNvPr id="2" name="Téglalap 1">
            <a:extLst>
              <a:ext uri="{FF2B5EF4-FFF2-40B4-BE49-F238E27FC236}">
                <a16:creationId xmlns:a16="http://schemas.microsoft.com/office/drawing/2014/main" id="{7A64F3B9-84F2-4FE9-A203-56B51BC14AE3}"/>
              </a:ext>
            </a:extLst>
          </p:cNvPr>
          <p:cNvSpPr/>
          <p:nvPr/>
        </p:nvSpPr>
        <p:spPr>
          <a:xfrm>
            <a:off x="2880329" y="5296726"/>
            <a:ext cx="2527127" cy="6026117"/>
          </a:xfrm>
          <a:prstGeom prst="rect">
            <a:avLst/>
          </a:prstGeom>
          <a:solidFill>
            <a:srgbClr val="CDD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0" name="Téglalap 39">
            <a:extLst>
              <a:ext uri="{FF2B5EF4-FFF2-40B4-BE49-F238E27FC236}">
                <a16:creationId xmlns:a16="http://schemas.microsoft.com/office/drawing/2014/main" id="{4F93E318-638F-43C1-BA19-34ACC5C53181}"/>
              </a:ext>
            </a:extLst>
          </p:cNvPr>
          <p:cNvSpPr/>
          <p:nvPr/>
        </p:nvSpPr>
        <p:spPr>
          <a:xfrm>
            <a:off x="1" y="11313768"/>
            <a:ext cx="5771238" cy="3978822"/>
          </a:xfrm>
          <a:prstGeom prst="rect">
            <a:avLst/>
          </a:prstGeom>
          <a:solidFill>
            <a:srgbClr val="95BCF5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5419" tIns="47709" rIns="95419" bIns="47709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78">
              <a:highlight>
                <a:srgbClr val="C0C0C0"/>
              </a:highlight>
            </a:endParaRPr>
          </a:p>
        </p:txBody>
      </p:sp>
      <p:pic>
        <p:nvPicPr>
          <p:cNvPr id="42" name="Kép 41">
            <a:extLst>
              <a:ext uri="{FF2B5EF4-FFF2-40B4-BE49-F238E27FC236}">
                <a16:creationId xmlns:a16="http://schemas.microsoft.com/office/drawing/2014/main" id="{B4428236-23A4-48D3-9BD4-B9ECC3C3C2F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9652" y="319423"/>
            <a:ext cx="1741336" cy="254170"/>
          </a:xfrm>
          <a:prstGeom prst="rect">
            <a:avLst/>
          </a:prstGeom>
        </p:spPr>
      </p:pic>
      <p:sp>
        <p:nvSpPr>
          <p:cNvPr id="45" name="object 4">
            <a:extLst>
              <a:ext uri="{FF2B5EF4-FFF2-40B4-BE49-F238E27FC236}">
                <a16:creationId xmlns:a16="http://schemas.microsoft.com/office/drawing/2014/main" id="{313339ED-29F1-432F-9848-E0C1AC0D8081}"/>
              </a:ext>
            </a:extLst>
          </p:cNvPr>
          <p:cNvSpPr txBox="1"/>
          <p:nvPr/>
        </p:nvSpPr>
        <p:spPr>
          <a:xfrm>
            <a:off x="2482036" y="328782"/>
            <a:ext cx="2897953" cy="198048"/>
          </a:xfrm>
          <a:prstGeom prst="rect">
            <a:avLst/>
          </a:prstGeom>
        </p:spPr>
        <p:txBody>
          <a:bodyPr vert="horz" wrap="square" lIns="0" tIns="13253" rIns="0" bIns="0" rtlCol="0">
            <a:spAutoFit/>
          </a:bodyPr>
          <a:lstStyle/>
          <a:p>
            <a:pPr marL="13248" algn="r">
              <a:spcBef>
                <a:spcPts val="104"/>
              </a:spcBef>
            </a:pPr>
            <a:r>
              <a:rPr lang="en-GB" sz="1200" spc="-5">
                <a:solidFill>
                  <a:srgbClr val="65656A"/>
                </a:solidFill>
                <a:cs typeface="OpenSans-Light"/>
              </a:rPr>
              <a:t>Place your contact details here!</a:t>
            </a:r>
          </a:p>
        </p:txBody>
      </p:sp>
      <p:sp>
        <p:nvSpPr>
          <p:cNvPr id="47" name="object 53">
            <a:extLst>
              <a:ext uri="{FF2B5EF4-FFF2-40B4-BE49-F238E27FC236}">
                <a16:creationId xmlns:a16="http://schemas.microsoft.com/office/drawing/2014/main" id="{FA564A64-71F0-4777-A2CD-4DA15187FD3E}"/>
              </a:ext>
            </a:extLst>
          </p:cNvPr>
          <p:cNvSpPr txBox="1"/>
          <p:nvPr/>
        </p:nvSpPr>
        <p:spPr>
          <a:xfrm>
            <a:off x="355949" y="15565884"/>
            <a:ext cx="5059342" cy="617676"/>
          </a:xfrm>
          <a:prstGeom prst="rect">
            <a:avLst/>
          </a:prstGeom>
        </p:spPr>
        <p:txBody>
          <a:bodyPr vert="horz" wrap="square" lIns="0" tIns="9277" rIns="0" bIns="0" rtlCol="0">
            <a:spAutoFit/>
          </a:bodyPr>
          <a:lstStyle/>
          <a:p>
            <a:pPr marL="13247" marR="5301">
              <a:lnSpc>
                <a:spcPct val="104200"/>
              </a:lnSpc>
              <a:spcBef>
                <a:spcPts val="73"/>
              </a:spcBef>
            </a:pPr>
            <a:r>
              <a:rPr lang="en-GB" sz="900" dirty="0"/>
              <a:t>Place your promotional conditions here!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  <a:p>
            <a:pPr marL="184693" marR="5301" indent="-171444">
              <a:lnSpc>
                <a:spcPct val="104200"/>
              </a:lnSpc>
              <a:spcBef>
                <a:spcPts val="73"/>
              </a:spcBef>
              <a:buFont typeface="Arial" panose="020B0604020202020204" pitchFamily="34" charset="0"/>
              <a:buChar char="•"/>
            </a:pPr>
            <a:r>
              <a:rPr lang="en-GB" sz="900" dirty="0">
                <a:latin typeface="Open Sans"/>
                <a:cs typeface="Open Sans"/>
              </a:rPr>
              <a:t>.......</a:t>
            </a:r>
          </a:p>
        </p:txBody>
      </p:sp>
      <p:sp>
        <p:nvSpPr>
          <p:cNvPr id="48" name="object 2">
            <a:extLst>
              <a:ext uri="{FF2B5EF4-FFF2-40B4-BE49-F238E27FC236}">
                <a16:creationId xmlns:a16="http://schemas.microsoft.com/office/drawing/2014/main" id="{EA1C7A6B-34C1-483C-A8B4-D71C8DA25A24}"/>
              </a:ext>
            </a:extLst>
          </p:cNvPr>
          <p:cNvSpPr txBox="1"/>
          <p:nvPr/>
        </p:nvSpPr>
        <p:spPr>
          <a:xfrm>
            <a:off x="358383" y="16266795"/>
            <a:ext cx="5049079" cy="166713"/>
          </a:xfrm>
          <a:prstGeom prst="rect">
            <a:avLst/>
          </a:prstGeom>
        </p:spPr>
        <p:txBody>
          <a:bodyPr vert="horz" wrap="square" lIns="0" tIns="12701" rIns="0" bIns="0" rtlCol="0">
            <a:spAutoFit/>
          </a:bodyPr>
          <a:lstStyle>
            <a:defPPr>
              <a:defRPr lang="en-NL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2699" algn="ctr">
              <a:spcBef>
                <a:spcPts val="101"/>
              </a:spcBef>
            </a:pPr>
            <a:r>
              <a:rPr lang="en-GB" sz="1000" b="1" dirty="0">
                <a:cs typeface="Open Sans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www.WriteYourWebsiteHere.com</a:t>
            </a:r>
            <a:r>
              <a:rPr lang="en-GB" sz="1000" b="1" dirty="0">
                <a:cs typeface="Open Sans"/>
              </a:rPr>
              <a:t> </a:t>
            </a:r>
          </a:p>
        </p:txBody>
      </p:sp>
      <p:sp>
        <p:nvSpPr>
          <p:cNvPr id="38" name="Téglalap 37">
            <a:extLst>
              <a:ext uri="{FF2B5EF4-FFF2-40B4-BE49-F238E27FC236}">
                <a16:creationId xmlns:a16="http://schemas.microsoft.com/office/drawing/2014/main" id="{A1024572-6659-405E-A938-685E76E3AC3A}"/>
              </a:ext>
            </a:extLst>
          </p:cNvPr>
          <p:cNvSpPr/>
          <p:nvPr/>
        </p:nvSpPr>
        <p:spPr>
          <a:xfrm>
            <a:off x="1" y="4018376"/>
            <a:ext cx="5759451" cy="1278349"/>
          </a:xfrm>
          <a:prstGeom prst="rect">
            <a:avLst/>
          </a:prstGeom>
          <a:solidFill>
            <a:srgbClr val="3F8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object 53">
            <a:extLst>
              <a:ext uri="{FF2B5EF4-FFF2-40B4-BE49-F238E27FC236}">
                <a16:creationId xmlns:a16="http://schemas.microsoft.com/office/drawing/2014/main" id="{B0C5129F-BC65-4F37-9E5F-1266AACD2AAE}"/>
              </a:ext>
            </a:extLst>
          </p:cNvPr>
          <p:cNvSpPr txBox="1"/>
          <p:nvPr/>
        </p:nvSpPr>
        <p:spPr>
          <a:xfrm>
            <a:off x="1653355" y="13004944"/>
            <a:ext cx="1213200" cy="1586716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CreaDraw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T Kids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AP716552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nl-NL" sz="1000" dirty="0"/>
              <a:t>Custom made T-shirtvormige trekkoordtas voor kinderen met gekleurde touwtjes, 190T polyester.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22" name="object 53">
            <a:extLst>
              <a:ext uri="{FF2B5EF4-FFF2-40B4-BE49-F238E27FC236}">
                <a16:creationId xmlns:a16="http://schemas.microsoft.com/office/drawing/2014/main" id="{C1B327A5-785B-4795-8034-AF4A30C2D105}"/>
              </a:ext>
            </a:extLst>
          </p:cNvPr>
          <p:cNvSpPr txBox="1"/>
          <p:nvPr/>
        </p:nvSpPr>
        <p:spPr>
          <a:xfrm>
            <a:off x="4256148" y="13004500"/>
            <a:ext cx="1254921" cy="1048942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Subdal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Eco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AP71663</a:t>
            </a:r>
            <a:r>
              <a:rPr lang="hu-HU" sz="1200" dirty="0">
                <a:ea typeface="Open Sans" panose="020B0606030504020204" pitchFamily="34" charset="0"/>
                <a:cs typeface="Open Sans" panose="020B0606030504020204" pitchFamily="34" charset="0"/>
              </a:rPr>
              <a:t>3</a:t>
            </a:r>
            <a:br>
              <a:rPr lang="en-GB" sz="1400" dirty="0"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Custom made,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bamboe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medaille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op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sublimatie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bedrukt</a:t>
            </a:r>
            <a:r>
              <a:rPr lang="en-US" sz="1000">
                <a:ea typeface="Open Sans" panose="020B0606030504020204" pitchFamily="34" charset="0"/>
                <a:cs typeface="Open Sans" panose="020B0606030504020204" pitchFamily="34" charset="0"/>
              </a:rPr>
              <a:t> RPET lanyard. </a:t>
            </a:r>
            <a:r>
              <a:rPr lang="en-GB" sz="1200" b="1">
                <a:ea typeface="Open Sans" panose="020B0606030504020204" pitchFamily="34" charset="0"/>
                <a:cs typeface="Open Sans" panose="020B0606030504020204" pitchFamily="34" charset="0"/>
              </a:rPr>
              <a:t>00,00 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EUR</a:t>
            </a:r>
          </a:p>
        </p:txBody>
      </p:sp>
      <p:sp>
        <p:nvSpPr>
          <p:cNvPr id="23" name="object 53">
            <a:extLst>
              <a:ext uri="{FF2B5EF4-FFF2-40B4-BE49-F238E27FC236}">
                <a16:creationId xmlns:a16="http://schemas.microsoft.com/office/drawing/2014/main" id="{36139849-BDE2-4B39-BBE3-E9FBCF331AFD}"/>
              </a:ext>
            </a:extLst>
          </p:cNvPr>
          <p:cNvSpPr txBox="1"/>
          <p:nvPr/>
        </p:nvSpPr>
        <p:spPr>
          <a:xfrm>
            <a:off x="2951536" y="13004499"/>
            <a:ext cx="1213200" cy="1413849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Pavesave</a:t>
            </a:r>
            <a:r>
              <a:rPr lang="en-GB" sz="1200" b="1" dirty="0">
                <a:solidFill>
                  <a:srgbClr val="FF0000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AP716580 </a:t>
            </a:r>
            <a:endParaRPr lang="hu-HU" sz="12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Custom made 600D RPET polyester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hondenpoepdispenserzak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met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metalen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US" sz="1000" dirty="0" err="1">
                <a:ea typeface="Open Sans" panose="020B0606030504020204" pitchFamily="34" charset="0"/>
                <a:cs typeface="Open Sans" panose="020B0606030504020204" pitchFamily="34" charset="0"/>
              </a:rPr>
              <a:t>karabijnhaak</a:t>
            </a:r>
            <a:r>
              <a:rPr lang="en-US" sz="1000" dirty="0"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  <a:endParaRPr lang="hu-HU" sz="1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49" name="object 57">
            <a:extLst>
              <a:ext uri="{FF2B5EF4-FFF2-40B4-BE49-F238E27FC236}">
                <a16:creationId xmlns:a16="http://schemas.microsoft.com/office/drawing/2014/main" id="{2B4D8677-DF4D-49ED-A4A8-D5230E57C3B8}"/>
              </a:ext>
            </a:extLst>
          </p:cNvPr>
          <p:cNvSpPr txBox="1"/>
          <p:nvPr/>
        </p:nvSpPr>
        <p:spPr>
          <a:xfrm>
            <a:off x="353002" y="4149313"/>
            <a:ext cx="5065237" cy="376529"/>
          </a:xfrm>
          <a:prstGeom prst="rect">
            <a:avLst/>
          </a:prstGeom>
        </p:spPr>
        <p:txBody>
          <a:bodyPr vert="horz" wrap="square" lIns="0" tIns="12589" rIns="0" bIns="0" rtlCol="0">
            <a:spAutoFit/>
          </a:bodyPr>
          <a:lstStyle/>
          <a:p>
            <a:pPr marL="13248" marR="5300">
              <a:lnSpc>
                <a:spcPct val="102299"/>
              </a:lnSpc>
              <a:spcBef>
                <a:spcPts val="101"/>
              </a:spcBef>
            </a:pP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Ontdek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 je </a:t>
            </a:r>
            <a:r>
              <a:rPr lang="hu-HU" sz="2400" b="1" cap="all" spc="15" dirty="0" err="1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creativiteit</a:t>
            </a:r>
            <a:r>
              <a:rPr lang="hu-HU" sz="2400" b="1" cap="all" spc="15" dirty="0">
                <a:solidFill>
                  <a:schemeClr val="bg1"/>
                </a:solidFill>
                <a:latin typeface="Ropa Mix Pro" panose="020B0504020101010102" pitchFamily="34" charset="0"/>
                <a:cs typeface="Ropa Mix Pro" panose="020B0504020101010102" pitchFamily="34" charset="0"/>
              </a:rPr>
              <a:t>!</a:t>
            </a:r>
            <a:endParaRPr lang="en-GB" sz="2400" b="1" cap="all" spc="15" dirty="0">
              <a:solidFill>
                <a:schemeClr val="bg1"/>
              </a:solidFill>
              <a:latin typeface="Ropa Mix Pro" panose="020B0504020101010102" pitchFamily="34" charset="0"/>
              <a:cs typeface="Ropa Mix Pro" panose="020B0504020101010102" pitchFamily="34" charset="0"/>
            </a:endParaRP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B07B6CA7-1391-4A5F-8F33-2C7C19CFA42B}"/>
              </a:ext>
            </a:extLst>
          </p:cNvPr>
          <p:cNvSpPr txBox="1"/>
          <p:nvPr/>
        </p:nvSpPr>
        <p:spPr>
          <a:xfrm>
            <a:off x="352561" y="4625069"/>
            <a:ext cx="50543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just"/>
            <a:r>
              <a:rPr lang="nl-NL" sz="1200" dirty="0">
                <a:solidFill>
                  <a:schemeClr val="bg1"/>
                </a:solidFill>
              </a:rPr>
              <a:t>Laat uw fantasie de vrije loop en ontwerp de perfecte look voor uw relatiegeschenken.</a:t>
            </a:r>
            <a:r>
              <a:rPr lang="hu-HU" sz="1200" dirty="0">
                <a:solidFill>
                  <a:schemeClr val="bg1"/>
                </a:solidFill>
              </a:rPr>
              <a:t> </a:t>
            </a:r>
            <a:r>
              <a:rPr lang="nl-NL" sz="1200" dirty="0">
                <a:solidFill>
                  <a:schemeClr val="bg1"/>
                </a:solidFill>
              </a:rPr>
              <a:t>Breng uw merk op de meest unieke manier onder de aandacht met onze BE CREATIVE-collectie.</a:t>
            </a:r>
            <a:endParaRPr lang="en-GB" sz="1000" dirty="0">
              <a:solidFill>
                <a:srgbClr val="9F5927"/>
              </a:solidFill>
            </a:endParaRPr>
          </a:p>
        </p:txBody>
      </p:sp>
      <p:sp>
        <p:nvSpPr>
          <p:cNvPr id="15" name="Téglalap 14">
            <a:extLst>
              <a:ext uri="{FF2B5EF4-FFF2-40B4-BE49-F238E27FC236}">
                <a16:creationId xmlns:a16="http://schemas.microsoft.com/office/drawing/2014/main" id="{C8FAD844-A055-440B-BA9E-3EFC43D54E3A}"/>
              </a:ext>
            </a:extLst>
          </p:cNvPr>
          <p:cNvSpPr/>
          <p:nvPr/>
        </p:nvSpPr>
        <p:spPr>
          <a:xfrm>
            <a:off x="348113" y="11724606"/>
            <a:ext cx="1151310" cy="1178949"/>
          </a:xfrm>
          <a:prstGeom prst="rect">
            <a:avLst/>
          </a:prstGeom>
          <a:solidFill>
            <a:schemeClr val="bg1"/>
          </a:solidFill>
          <a:ln w="31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1" name="Téglalap 50">
            <a:extLst>
              <a:ext uri="{FF2B5EF4-FFF2-40B4-BE49-F238E27FC236}">
                <a16:creationId xmlns:a16="http://schemas.microsoft.com/office/drawing/2014/main" id="{2B2351E0-9608-4980-A1F3-5748DBA2F384}"/>
              </a:ext>
            </a:extLst>
          </p:cNvPr>
          <p:cNvSpPr/>
          <p:nvPr/>
        </p:nvSpPr>
        <p:spPr>
          <a:xfrm>
            <a:off x="1653355" y="11724605"/>
            <a:ext cx="1151310" cy="118420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2" name="Téglalap 51">
            <a:extLst>
              <a:ext uri="{FF2B5EF4-FFF2-40B4-BE49-F238E27FC236}">
                <a16:creationId xmlns:a16="http://schemas.microsoft.com/office/drawing/2014/main" id="{BD638168-A5B9-465F-8F4B-0AB90C81615F}"/>
              </a:ext>
            </a:extLst>
          </p:cNvPr>
          <p:cNvSpPr/>
          <p:nvPr/>
        </p:nvSpPr>
        <p:spPr>
          <a:xfrm>
            <a:off x="2951536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3" name="Téglalap 52">
            <a:extLst>
              <a:ext uri="{FF2B5EF4-FFF2-40B4-BE49-F238E27FC236}">
                <a16:creationId xmlns:a16="http://schemas.microsoft.com/office/drawing/2014/main" id="{3D9F2999-06B0-4F2E-87A3-B26DD4A77943}"/>
              </a:ext>
            </a:extLst>
          </p:cNvPr>
          <p:cNvSpPr/>
          <p:nvPr/>
        </p:nvSpPr>
        <p:spPr>
          <a:xfrm>
            <a:off x="4256147" y="11724606"/>
            <a:ext cx="1151310" cy="11789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7" name="object 53">
            <a:extLst>
              <a:ext uri="{FF2B5EF4-FFF2-40B4-BE49-F238E27FC236}">
                <a16:creationId xmlns:a16="http://schemas.microsoft.com/office/drawing/2014/main" id="{511B26E6-0E23-46BF-A43A-49286C7D5F77}"/>
              </a:ext>
            </a:extLst>
          </p:cNvPr>
          <p:cNvSpPr txBox="1"/>
          <p:nvPr/>
        </p:nvSpPr>
        <p:spPr>
          <a:xfrm>
            <a:off x="355788" y="13004943"/>
            <a:ext cx="1212463" cy="124745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CreaScrape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endParaRPr lang="hu-HU" sz="1200" b="1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</a:t>
            </a:r>
            <a:r>
              <a:rPr lang="hu-HU" sz="1200" dirty="0">
                <a:ea typeface="Open Sans" panose="020B0606030504020204" pitchFamily="34" charset="0"/>
                <a:cs typeface="Open Sans" panose="020B0606030504020204" pitchFamily="34" charset="0"/>
              </a:rPr>
              <a:t>P716569</a:t>
            </a: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nl-NL" sz="1000" dirty="0">
                <a:ea typeface="Open Sans" panose="020B0606030504020204" pitchFamily="34" charset="0"/>
                <a:cs typeface="Open Sans" panose="020B0606030504020204" pitchFamily="34" charset="0"/>
              </a:rPr>
              <a:t>Custom made kunststof ijskrabber met 600D RPET polyester handschoen.</a:t>
            </a:r>
            <a:endParaRPr lang="hu-HU" sz="1000" dirty="0"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3251" marR="5301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pic>
        <p:nvPicPr>
          <p:cNvPr id="10" name="Kép 9">
            <a:extLst>
              <a:ext uri="{FF2B5EF4-FFF2-40B4-BE49-F238E27FC236}">
                <a16:creationId xmlns:a16="http://schemas.microsoft.com/office/drawing/2014/main" id="{C61ED897-3034-4D35-8F3C-29A64CE39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4361" y="11833763"/>
            <a:ext cx="1058814" cy="994015"/>
          </a:xfrm>
          <a:prstGeom prst="rect">
            <a:avLst/>
          </a:prstGeom>
        </p:spPr>
      </p:pic>
      <p:pic>
        <p:nvPicPr>
          <p:cNvPr id="13" name="Kép 12">
            <a:extLst>
              <a:ext uri="{FF2B5EF4-FFF2-40B4-BE49-F238E27FC236}">
                <a16:creationId xmlns:a16="http://schemas.microsoft.com/office/drawing/2014/main" id="{E14B37C3-5436-4A03-ACC8-FF90E37B41C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76303" y="11894536"/>
            <a:ext cx="1105414" cy="850727"/>
          </a:xfrm>
          <a:prstGeom prst="rect">
            <a:avLst/>
          </a:prstGeom>
        </p:spPr>
      </p:pic>
      <p:pic>
        <p:nvPicPr>
          <p:cNvPr id="31" name="Kép 30">
            <a:extLst>
              <a:ext uri="{FF2B5EF4-FFF2-40B4-BE49-F238E27FC236}">
                <a16:creationId xmlns:a16="http://schemas.microsoft.com/office/drawing/2014/main" id="{67D965C2-F324-433A-A90B-F1C5B7556A1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57966" y="11938953"/>
            <a:ext cx="1114435" cy="772972"/>
          </a:xfrm>
          <a:prstGeom prst="rect">
            <a:avLst/>
          </a:prstGeom>
        </p:spPr>
      </p:pic>
      <p:pic>
        <p:nvPicPr>
          <p:cNvPr id="33" name="Kép 32">
            <a:extLst>
              <a:ext uri="{FF2B5EF4-FFF2-40B4-BE49-F238E27FC236}">
                <a16:creationId xmlns:a16="http://schemas.microsoft.com/office/drawing/2014/main" id="{73C05CB6-55EC-4B9D-ADB0-2F77C4EFCE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98279" y="11973693"/>
            <a:ext cx="1066810" cy="738232"/>
          </a:xfrm>
          <a:prstGeom prst="rect">
            <a:avLst/>
          </a:prstGeom>
        </p:spPr>
      </p:pic>
      <p:sp>
        <p:nvSpPr>
          <p:cNvPr id="58" name="object 53">
            <a:extLst>
              <a:ext uri="{FF2B5EF4-FFF2-40B4-BE49-F238E27FC236}">
                <a16:creationId xmlns:a16="http://schemas.microsoft.com/office/drawing/2014/main" id="{5A94F584-E6D6-4CA2-8CF1-15C8BD6F2D68}"/>
              </a:ext>
            </a:extLst>
          </p:cNvPr>
          <p:cNvSpPr txBox="1"/>
          <p:nvPr/>
        </p:nvSpPr>
        <p:spPr>
          <a:xfrm>
            <a:off x="3029346" y="5580386"/>
            <a:ext cx="2229092" cy="134985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Subiner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YoYo</a:t>
            </a:r>
            <a:r>
              <a:rPr lang="hu-HU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RPET</a:t>
            </a:r>
            <a:r>
              <a:rPr lang="en-GB" sz="1200" b="1" dirty="0">
                <a:solidFill>
                  <a:srgbClr val="EF4949"/>
                </a:solidFill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AP716567</a:t>
            </a:r>
            <a:br>
              <a:rPr lang="en-GB" sz="800" dirty="0"/>
            </a:br>
            <a:r>
              <a:rPr lang="en-US" sz="1000" dirty="0"/>
              <a:t>Custom made RPET polyester </a:t>
            </a:r>
            <a:r>
              <a:rPr lang="en-US" sz="1000" dirty="0" err="1"/>
              <a:t>sleutelhanger</a:t>
            </a:r>
            <a:r>
              <a:rPr lang="en-US" sz="1000" dirty="0"/>
              <a:t> met </a:t>
            </a:r>
            <a:r>
              <a:rPr lang="en-US" sz="1000" dirty="0" err="1"/>
              <a:t>sublimatie</a:t>
            </a:r>
            <a:r>
              <a:rPr lang="en-US" sz="1000" dirty="0"/>
              <a:t> </a:t>
            </a:r>
            <a:r>
              <a:rPr lang="en-US" sz="1000" dirty="0" err="1"/>
              <a:t>bedrukking</a:t>
            </a:r>
            <a:r>
              <a:rPr lang="en-US" sz="1000" dirty="0"/>
              <a:t> </a:t>
            </a:r>
            <a:r>
              <a:rPr lang="en-US" sz="1000" dirty="0" err="1"/>
              <a:t>aan</a:t>
            </a:r>
            <a:r>
              <a:rPr lang="en-US" sz="1000" dirty="0"/>
              <a:t> </a:t>
            </a:r>
            <a:r>
              <a:rPr lang="en-US" sz="1000" dirty="0" err="1"/>
              <a:t>beide</a:t>
            </a:r>
            <a:r>
              <a:rPr lang="en-US" sz="1000" dirty="0"/>
              <a:t> </a:t>
            </a:r>
            <a:r>
              <a:rPr lang="en-US" sz="1000" dirty="0" err="1"/>
              <a:t>zijden</a:t>
            </a:r>
            <a:r>
              <a:rPr lang="en-US" sz="1000" dirty="0"/>
              <a:t>. Met RPET-label </a:t>
            </a:r>
            <a:r>
              <a:rPr lang="en-US" sz="1000" dirty="0" err="1"/>
              <a:t>aan</a:t>
            </a:r>
            <a:r>
              <a:rPr lang="en-US" sz="1000" dirty="0"/>
              <a:t> de </a:t>
            </a:r>
            <a:r>
              <a:rPr lang="en-US" sz="1000" dirty="0" err="1"/>
              <a:t>binnenkant</a:t>
            </a:r>
            <a:r>
              <a:rPr lang="en-US" sz="1000" dirty="0"/>
              <a:t>, </a:t>
            </a:r>
            <a:r>
              <a:rPr lang="en-US" sz="1000" dirty="0" err="1"/>
              <a:t>telescopische</a:t>
            </a:r>
            <a:r>
              <a:rPr lang="en-US" sz="1000" dirty="0"/>
              <a:t> </a:t>
            </a:r>
            <a:r>
              <a:rPr lang="en-US" sz="1000" dirty="0" err="1"/>
              <a:t>pashouder</a:t>
            </a:r>
            <a:r>
              <a:rPr lang="en-US" sz="1000" dirty="0"/>
              <a:t>, </a:t>
            </a:r>
            <a:r>
              <a:rPr lang="en-US" sz="1000" dirty="0" err="1"/>
              <a:t>aluminium</a:t>
            </a:r>
            <a:r>
              <a:rPr lang="en-US" sz="1000" dirty="0"/>
              <a:t> </a:t>
            </a:r>
            <a:r>
              <a:rPr lang="en-US" sz="1000" dirty="0" err="1"/>
              <a:t>karabijnhaak</a:t>
            </a:r>
            <a:r>
              <a:rPr lang="en-US" sz="1000" dirty="0"/>
              <a:t> </a:t>
            </a:r>
            <a:r>
              <a:rPr lang="en-US" sz="1000" dirty="0" err="1"/>
              <a:t>en</a:t>
            </a:r>
            <a:r>
              <a:rPr lang="en-US" sz="1000" dirty="0"/>
              <a:t> </a:t>
            </a:r>
            <a:r>
              <a:rPr lang="en-US" sz="1000" dirty="0" err="1"/>
              <a:t>metalen</a:t>
            </a:r>
            <a:r>
              <a:rPr lang="en-US" sz="1000" dirty="0"/>
              <a:t> </a:t>
            </a:r>
            <a:r>
              <a:rPr lang="en-US" sz="1000" dirty="0" err="1"/>
              <a:t>sleutelhanger</a:t>
            </a:r>
            <a:r>
              <a:rPr lang="en-US" sz="1000" dirty="0"/>
              <a:t>. </a:t>
            </a:r>
            <a:endParaRPr lang="hu-HU" sz="1000" dirty="0"/>
          </a:p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62" name="object 53">
            <a:extLst>
              <a:ext uri="{FF2B5EF4-FFF2-40B4-BE49-F238E27FC236}">
                <a16:creationId xmlns:a16="http://schemas.microsoft.com/office/drawing/2014/main" id="{586ECBBA-D638-442D-9252-BA3819EE5F04}"/>
              </a:ext>
            </a:extLst>
          </p:cNvPr>
          <p:cNvSpPr txBox="1"/>
          <p:nvPr/>
        </p:nvSpPr>
        <p:spPr>
          <a:xfrm>
            <a:off x="3029346" y="9508014"/>
            <a:ext cx="2229092" cy="696857"/>
          </a:xfrm>
          <a:prstGeom prst="rect">
            <a:avLst/>
          </a:prstGeom>
        </p:spPr>
        <p:txBody>
          <a:bodyPr vert="horz" wrap="square" lIns="0" tIns="0" rIns="0" bIns="0" rtlCol="0" anchor="t">
            <a:spAutoFit/>
          </a:bodyPr>
          <a:lstStyle/>
          <a:p>
            <a:pPr marL="13249" marR="5300">
              <a:lnSpc>
                <a:spcPct val="104200"/>
              </a:lnSpc>
              <a:spcBef>
                <a:spcPts val="73"/>
              </a:spcBef>
            </a:pPr>
            <a:r>
              <a:rPr lang="en-GB" sz="1200" b="1" dirty="0" err="1">
                <a:ea typeface="Open Sans" panose="020B0606030504020204" pitchFamily="34" charset="0"/>
                <a:cs typeface="Open Sans" panose="020B0606030504020204" pitchFamily="34" charset="0"/>
              </a:rPr>
              <a:t>BeTime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Wood D</a:t>
            </a:r>
            <a:r>
              <a:rPr lang="hu-HU" sz="1200" b="1" dirty="0">
                <a:ea typeface="Open Sans" panose="020B0606030504020204" pitchFamily="34" charset="0"/>
                <a:cs typeface="Open Sans" panose="020B0606030504020204" pitchFamily="34" charset="0"/>
              </a:rPr>
              <a:t> </a:t>
            </a:r>
            <a:r>
              <a:rPr lang="en-GB" sz="1200" dirty="0">
                <a:ea typeface="Open Sans" panose="020B0606030504020204" pitchFamily="34" charset="0"/>
                <a:cs typeface="Open Sans" panose="020B0606030504020204" pitchFamily="34" charset="0"/>
              </a:rPr>
              <a:t>AP716613</a:t>
            </a:r>
            <a:br>
              <a:rPr lang="en-GB" sz="800" dirty="0"/>
            </a:br>
            <a:r>
              <a:rPr lang="nl-NL" sz="1000" dirty="0"/>
              <a:t>Custom made ronde wandklok van berken multiplex met opdruk aan de voorzijde. </a:t>
            </a:r>
            <a:r>
              <a:rPr lang="en-GB" sz="1200" b="1" dirty="0">
                <a:ea typeface="Open Sans" panose="020B0606030504020204" pitchFamily="34" charset="0"/>
                <a:cs typeface="Open Sans" panose="020B0606030504020204" pitchFamily="34" charset="0"/>
              </a:rPr>
              <a:t>00,00 EUR</a:t>
            </a:r>
          </a:p>
        </p:txBody>
      </p:sp>
      <p:sp>
        <p:nvSpPr>
          <p:cNvPr id="55" name="Téglalap 54">
            <a:extLst>
              <a:ext uri="{FF2B5EF4-FFF2-40B4-BE49-F238E27FC236}">
                <a16:creationId xmlns:a16="http://schemas.microsoft.com/office/drawing/2014/main" id="{3696A979-498F-4597-B1D7-52B5FF87A4D7}"/>
              </a:ext>
            </a:extLst>
          </p:cNvPr>
          <p:cNvSpPr/>
          <p:nvPr/>
        </p:nvSpPr>
        <p:spPr>
          <a:xfrm>
            <a:off x="1443" y="15027485"/>
            <a:ext cx="5758006" cy="361234"/>
          </a:xfrm>
          <a:prstGeom prst="rect">
            <a:avLst/>
          </a:prstGeom>
          <a:solidFill>
            <a:srgbClr val="3F85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E46E78"/>
              </a:solidFill>
            </a:endParaRPr>
          </a:p>
        </p:txBody>
      </p:sp>
      <p:pic>
        <p:nvPicPr>
          <p:cNvPr id="11" name="Kép 10">
            <a:extLst>
              <a:ext uri="{FF2B5EF4-FFF2-40B4-BE49-F238E27FC236}">
                <a16:creationId xmlns:a16="http://schemas.microsoft.com/office/drawing/2014/main" id="{7022A629-9DE0-9932-9449-88D55505DB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49" b="26649"/>
          <a:stretch/>
        </p:blipFill>
        <p:spPr>
          <a:xfrm>
            <a:off x="2885619" y="7297963"/>
            <a:ext cx="2873830" cy="2012400"/>
          </a:xfrm>
          <a:prstGeom prst="rect">
            <a:avLst/>
          </a:prstGeom>
        </p:spPr>
      </p:pic>
      <p:pic>
        <p:nvPicPr>
          <p:cNvPr id="14" name="Kép 13">
            <a:extLst>
              <a:ext uri="{FF2B5EF4-FFF2-40B4-BE49-F238E27FC236}">
                <a16:creationId xmlns:a16="http://schemas.microsoft.com/office/drawing/2014/main" id="{DD6D1123-DFE6-15B7-14AC-C0D561C7A6B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7" r="7147"/>
          <a:stretch/>
        </p:blipFill>
        <p:spPr>
          <a:xfrm>
            <a:off x="300193" y="9308583"/>
            <a:ext cx="2583008" cy="2007569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F879DB71-9FF9-2F22-3A2E-67894444738F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12" r="6812"/>
          <a:stretch/>
        </p:blipFill>
        <p:spPr>
          <a:xfrm>
            <a:off x="279652" y="5293068"/>
            <a:ext cx="2605967" cy="2011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9064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éma">
  <a:themeElements>
    <a:clrScheme name="Office-té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-té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-té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2795</TotalTime>
  <Words>195</Words>
  <Application>Microsoft Office PowerPoint</Application>
  <PresentationFormat>Egyéni</PresentationFormat>
  <Paragraphs>25</Paragraphs>
  <Slides>1</Slides>
  <Notes>0</Notes>
  <HiddenSlides>0</HiddenSlides>
  <MMClips>0</MMClips>
  <ScaleCrop>false</ScaleCrop>
  <HeadingPairs>
    <vt:vector size="6" baseType="variant">
      <vt:variant>
        <vt:lpstr>Használt betűtípusok</vt:lpstr>
      </vt:variant>
      <vt:variant>
        <vt:i4>5</vt:i4>
      </vt:variant>
      <vt:variant>
        <vt:lpstr>Téma</vt:lpstr>
      </vt:variant>
      <vt:variant>
        <vt:i4>1</vt:i4>
      </vt:variant>
      <vt:variant>
        <vt:lpstr>Diacímek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Open Sans</vt:lpstr>
      <vt:lpstr>Ropa Mix Pro</vt:lpstr>
      <vt:lpstr>Office-téma</vt:lpstr>
      <vt:lpstr>PowerPoint-bemutató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dc:subject/>
  <dc:creator>COOL Collection</dc:creator>
  <cp:keywords/>
  <dc:description/>
  <cp:lastModifiedBy>Gémesi Evelin</cp:lastModifiedBy>
  <cp:revision>104</cp:revision>
  <cp:lastPrinted>2020-10-14T10:13:42Z</cp:lastPrinted>
  <dcterms:created xsi:type="dcterms:W3CDTF">2020-04-21T06:52:21Z</dcterms:created>
  <dcterms:modified xsi:type="dcterms:W3CDTF">2023-01-31T12:20:28Z</dcterms:modified>
  <cp:category/>
</cp:coreProperties>
</file>