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6" d="100"/>
          <a:sy n="86" d="100"/>
        </p:scale>
        <p:origin x="3444" y="-29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pl-PL" sz="1000" b="0" i="0" dirty="0">
                <a:effectLst/>
                <a:latin typeface="Calibri" panose="020F0502020204030204" pitchFamily="34" charset="0"/>
              </a:rPr>
              <a:t>Personalizowany brelok ze sklejki brzozowej z kolorowym nadrukiem i metalowym łańcuszkiem. 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pl-PL" sz="1200" spc="-5" dirty="0">
                <a:solidFill>
                  <a:srgbClr val="65656A"/>
                </a:solidFill>
                <a:cs typeface="OpenSans-Light"/>
              </a:rPr>
              <a:t>Tutaj umieść swoje dane kontaktowe!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pl-PL" sz="900" dirty="0"/>
              <a:t>Tutaj umieść swoje warunki promocji!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pl-PL" sz="1000" dirty="0"/>
              <a:t>Personalizowany worek ze sznurkami dla dzieci w kształcie koszulki, poliester 190T.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2409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Personaliowany medal bambusowy na smyczy RPET z nadrukiem sublimacyjnym. 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Personalizowany dozownik na woreczki na psie odchody z poliestru 600D RPET z metalowym karabińczykiem.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Odkryj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swoją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kreatywność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sz="1200" dirty="0">
                <a:solidFill>
                  <a:schemeClr val="bg1"/>
                </a:solidFill>
              </a:rPr>
              <a:t>Puść wodze fantazji i zaprojektuj idealny wygląd upominków reklamowych. Zaprezentuj swoją markę w najbardziej wyjątkowy sposób dzięki naszej kolekcji BE CREATIVE.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346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Personalizowana plastikowa skrobaczka do szyb z rękawicą z poliestru 600D RPET.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349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pl-PL" sz="1000" b="0" i="0" dirty="0">
                <a:effectLst/>
                <a:latin typeface="Calibri" panose="020F0502020204030204" pitchFamily="34" charset="0"/>
              </a:rPr>
              <a:t>Personalizowany brelok poliestrowy RPET z nadrukowaną grafiką sublimacyjną po obu stronach. Z teleskopowym uchwytem na kartę/ski pass, aluminiowym karabińczykiem i metalowym kółkiem na klucze. Z metką RPET. 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pl-PL" sz="1000" dirty="0"/>
              <a:t>Wykonany na zamówienie, okrągły zegar ścienny ze sklejki brzozowej z personalizowaną grafiką. 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2666</TotalTime>
  <Words>198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2023-02-02T08:03:48Z</dcterms:modified>
  <cp:category/>
</cp:coreProperties>
</file>