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78" d="100"/>
          <a:sy n="78" d="100"/>
        </p:scale>
        <p:origin x="3594" y="-3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7096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de-DE" sz="1000" dirty="0"/>
              <a:t>Schlüsselanhänger aus Birkensperrholz mit Metallschlüsselring und Umweltschutzmotiv.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de-DE" sz="1200" spc="-5" dirty="0">
                <a:solidFill>
                  <a:srgbClr val="65656A"/>
                </a:solidFill>
                <a:cs typeface="OpenSans-Light"/>
              </a:rPr>
              <a:t>Geben Sie Ihre Kontaktdaten hier ein!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de-DE" sz="900" dirty="0"/>
              <a:t>Geben Sie Ihre Aktionskonditionen hier ein!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90680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de-DE" sz="1000" dirty="0">
                <a:ea typeface="Open Sans" panose="020B0606030504020204" pitchFamily="34" charset="0"/>
                <a:cs typeface="Open Sans" panose="020B0606030504020204" pitchFamily="34" charset="0"/>
              </a:rPr>
              <a:t>Langlebiger, tintenloser Stift aus recyceltem Aluminium mit </a:t>
            </a:r>
            <a:r>
              <a:rPr lang="de-DE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Touchpen</a:t>
            </a:r>
            <a:r>
              <a:rPr lang="de-DE" sz="1000" dirty="0">
                <a:ea typeface="Open Sans" panose="020B0606030504020204" pitchFamily="34" charset="0"/>
                <a:cs typeface="Open Sans" panose="020B0606030504020204" pitchFamily="34" charset="0"/>
              </a:rPr>
              <a:t> und Spitze aus einer Metalllegierung, welcher das Papier oxidieren lässt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de-DE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3690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000" dirty="0">
                <a:ea typeface="Open Sans" panose="020B0606030504020204" pitchFamily="34" charset="0"/>
                <a:cs typeface="Open Sans" panose="020B0606030504020204" pitchFamily="34" charset="0"/>
              </a:rPr>
              <a:t>Individuelle Geldbörse aus RPET Filz mit vollfarbigen Druck auf der Lasche und Rückseite, RPET-Label.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70194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de-DE" sz="1000" dirty="0">
                <a:ea typeface="Open Sans" panose="020B0606030504020204" pitchFamily="34" charset="0"/>
                <a:cs typeface="Open Sans" panose="020B0606030504020204" pitchFamily="34" charset="0"/>
              </a:rPr>
              <a:t>Lunchbox aus recyceltem PP Kunststoff mit Bambusdeckel, Besteckset (Messer und Gabel) und Elastikband.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Treffe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eine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grünere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Wahl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3128" y="4554404"/>
            <a:ext cx="5054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de-DE" sz="1200" dirty="0">
                <a:solidFill>
                  <a:schemeClr val="bg1"/>
                </a:solidFill>
              </a:rPr>
              <a:t>Unsere GO GREEN-Kollektion wurde um eine große Auswahl an neuen natürlichen, wiederverwendbaren und nachhaltigen Werbegeschenken erweitert.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de-DE" sz="1200" dirty="0">
                <a:solidFill>
                  <a:schemeClr val="bg1"/>
                </a:solidFill>
              </a:rPr>
              <a:t>Wähle umweltfreundlichere Alternativen zu herkömmlichen Artikeln und schaffe somit ein umweltfreundliches Image für das Unternehmen.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4266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Wireless-Fast-Charger (15 W)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Gehäuse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recyceltem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Aluminium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und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Inklusive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USB-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Ladekabel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de-DE" sz="1000" dirty="0"/>
              <a:t>Bluetooth-Lautsprecher in</a:t>
            </a:r>
            <a:r>
              <a:rPr lang="hu-HU" sz="1000" dirty="0"/>
              <a:t> </a:t>
            </a:r>
            <a:r>
              <a:rPr lang="de-DE" sz="1000" dirty="0"/>
              <a:t>Bambusgehäuse mit Freisprechfunktion und eingebautem Akku. Inkl. USB-Ladekabel.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8888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de-DE" sz="1000" dirty="0"/>
              <a:t>Doppelwandige Isolier-Vakuumflasche aus Edelstahl mit Bambusdeckel und Karabiner. Füllmenge: 500 ml.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2248</TotalTime>
  <Words>201</Words>
  <Application>Microsoft Office PowerPoint</Application>
  <PresentationFormat>Egyéni</PresentationFormat>
  <Paragraphs>24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105</cp:revision>
  <cp:lastPrinted>2020-10-14T10:13:42Z</cp:lastPrinted>
  <dcterms:created xsi:type="dcterms:W3CDTF">2020-04-21T06:52:21Z</dcterms:created>
  <dcterms:modified xsi:type="dcterms:W3CDTF">2023-01-30T14:43:31Z</dcterms:modified>
  <cp:category/>
</cp:coreProperties>
</file>