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</p:sldIdLst>
  <p:sldSz cx="5759450" cy="16559213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évtelen szakasz" id="{365995DA-00A8-451C-8F2E-9708BBEF129C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F2D6"/>
    <a:srgbClr val="F0F9E3"/>
    <a:srgbClr val="DDF3D9"/>
    <a:srgbClr val="D4F0DB"/>
    <a:srgbClr val="D4F0D9"/>
    <a:srgbClr val="C7EBCE"/>
    <a:srgbClr val="B0E2BA"/>
    <a:srgbClr val="E7F5D3"/>
    <a:srgbClr val="D0ECA6"/>
    <a:srgbClr val="019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2" autoAdjust="0"/>
    <p:restoredTop sz="96240" autoAdjust="0"/>
  </p:normalViewPr>
  <p:slideViewPr>
    <p:cSldViewPr snapToGrid="0">
      <p:cViewPr>
        <p:scale>
          <a:sx n="86" d="100"/>
          <a:sy n="86" d="100"/>
        </p:scale>
        <p:origin x="3444" y="-3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710039"/>
            <a:ext cx="4895533" cy="5765059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8697421"/>
            <a:ext cx="4319588" cy="3997975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52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616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881625"/>
            <a:ext cx="1241881" cy="1403316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881625"/>
            <a:ext cx="3653651" cy="1403316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638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54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4128309"/>
            <a:ext cx="4967526" cy="6888171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11081645"/>
            <a:ext cx="4967526" cy="3622327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781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330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881629"/>
            <a:ext cx="4967526" cy="320068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4059308"/>
            <a:ext cx="2436517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6048713"/>
            <a:ext cx="2436517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4059308"/>
            <a:ext cx="2448516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6048713"/>
            <a:ext cx="2448516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01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177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75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384224"/>
            <a:ext cx="2915722" cy="11767774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606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384224"/>
            <a:ext cx="2915722" cy="11767774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778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881629"/>
            <a:ext cx="4967526" cy="3200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4408124"/>
            <a:ext cx="4967526" cy="10506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5347941"/>
            <a:ext cx="1943814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570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2.wmf"/><Relationship Id="rId7" Type="http://schemas.openxmlformats.org/officeDocument/2006/relationships/image" Target="../media/image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9.jpeg"/><Relationship Id="rId5" Type="http://schemas.openxmlformats.org/officeDocument/2006/relationships/image" Target="../media/image3.tiff"/><Relationship Id="rId10" Type="http://schemas.openxmlformats.org/officeDocument/2006/relationships/image" Target="../media/image8.jpeg"/><Relationship Id="rId4" Type="http://schemas.openxmlformats.org/officeDocument/2006/relationships/hyperlink" Target="http://www.writeyourwebsitehere.com/" TargetMode="Externa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églalap 43">
            <a:extLst>
              <a:ext uri="{FF2B5EF4-FFF2-40B4-BE49-F238E27FC236}">
                <a16:creationId xmlns:a16="http://schemas.microsoft.com/office/drawing/2014/main" id="{B0B4DE51-1865-4B5D-8301-A084BE272E62}"/>
              </a:ext>
            </a:extLst>
          </p:cNvPr>
          <p:cNvSpPr/>
          <p:nvPr/>
        </p:nvSpPr>
        <p:spPr>
          <a:xfrm>
            <a:off x="-1337" y="7288531"/>
            <a:ext cx="2886956" cy="2019448"/>
          </a:xfrm>
          <a:prstGeom prst="rect">
            <a:avLst/>
          </a:prstGeom>
          <a:solidFill>
            <a:srgbClr val="F0F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bject 53">
            <a:extLst>
              <a:ext uri="{FF2B5EF4-FFF2-40B4-BE49-F238E27FC236}">
                <a16:creationId xmlns:a16="http://schemas.microsoft.com/office/drawing/2014/main" id="{0DBC307E-D06C-458A-A974-7367C41AB92E}"/>
              </a:ext>
            </a:extLst>
          </p:cNvPr>
          <p:cNvSpPr txBox="1"/>
          <p:nvPr/>
        </p:nvSpPr>
        <p:spPr>
          <a:xfrm>
            <a:off x="279652" y="7844744"/>
            <a:ext cx="2416521" cy="8888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EcoRing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br>
              <a:rPr lang="en-GB" sz="800" dirty="0"/>
            </a:br>
            <a:r>
              <a:rPr lang="fr-FR" sz="1000" dirty="0"/>
              <a:t>Porte-clés en contreplaqué de bouleau avec chaînette en métal et marquage sur le thème de la protection de l'environnement.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C9ABE28-5F0F-46A6-9D38-96EBD359D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2" b="5362"/>
          <a:stretch/>
        </p:blipFill>
        <p:spPr>
          <a:xfrm>
            <a:off x="-2" y="862273"/>
            <a:ext cx="5759451" cy="3422781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7A64F3B9-84F2-4FE9-A203-56B51BC14AE3}"/>
              </a:ext>
            </a:extLst>
          </p:cNvPr>
          <p:cNvSpPr/>
          <p:nvPr/>
        </p:nvSpPr>
        <p:spPr>
          <a:xfrm>
            <a:off x="2880329" y="5296726"/>
            <a:ext cx="2527127" cy="6026117"/>
          </a:xfrm>
          <a:prstGeom prst="rect">
            <a:avLst/>
          </a:prstGeom>
          <a:solidFill>
            <a:srgbClr val="F0F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4F93E318-638F-43C1-BA19-34ACC5C53181}"/>
              </a:ext>
            </a:extLst>
          </p:cNvPr>
          <p:cNvSpPr/>
          <p:nvPr/>
        </p:nvSpPr>
        <p:spPr>
          <a:xfrm>
            <a:off x="1" y="11313768"/>
            <a:ext cx="5771238" cy="3978822"/>
          </a:xfrm>
          <a:prstGeom prst="rect">
            <a:avLst/>
          </a:prstGeom>
          <a:solidFill>
            <a:srgbClr val="DAF2D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>
              <a:highlight>
                <a:srgbClr val="C0C0C0"/>
              </a:highlight>
            </a:endParaRPr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B4428236-23A4-48D3-9BD4-B9ECC3C3C2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52" y="319423"/>
            <a:ext cx="1741336" cy="254170"/>
          </a:xfrm>
          <a:prstGeom prst="rect">
            <a:avLst/>
          </a:prstGeom>
        </p:spPr>
      </p:pic>
      <p:sp>
        <p:nvSpPr>
          <p:cNvPr id="45" name="object 4">
            <a:extLst>
              <a:ext uri="{FF2B5EF4-FFF2-40B4-BE49-F238E27FC236}">
                <a16:creationId xmlns:a16="http://schemas.microsoft.com/office/drawing/2014/main" id="{313339ED-29F1-432F-9848-E0C1AC0D8081}"/>
              </a:ext>
            </a:extLst>
          </p:cNvPr>
          <p:cNvSpPr txBox="1"/>
          <p:nvPr/>
        </p:nvSpPr>
        <p:spPr>
          <a:xfrm>
            <a:off x="2482036" y="328782"/>
            <a:ext cx="2897953" cy="198048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8" algn="r">
              <a:spcBef>
                <a:spcPts val="104"/>
              </a:spcBef>
            </a:pPr>
            <a:r>
              <a:rPr lang="en-GB" sz="1200" spc="-5" dirty="0" err="1">
                <a:solidFill>
                  <a:srgbClr val="65656A"/>
                </a:solidFill>
                <a:cs typeface="OpenSans-Light"/>
              </a:rPr>
              <a:t>Placez</a:t>
            </a:r>
            <a:r>
              <a:rPr lang="en-GB" sz="1200" spc="-5" dirty="0">
                <a:solidFill>
                  <a:srgbClr val="65656A"/>
                </a:solidFill>
                <a:cs typeface="OpenSans-Light"/>
              </a:rPr>
              <a:t> </a:t>
            </a:r>
            <a:r>
              <a:rPr lang="en-GB" sz="1200" spc="-5" dirty="0" err="1">
                <a:solidFill>
                  <a:srgbClr val="65656A"/>
                </a:solidFill>
                <a:cs typeface="OpenSans-Light"/>
              </a:rPr>
              <a:t>ici</a:t>
            </a:r>
            <a:r>
              <a:rPr lang="en-GB" sz="1200" spc="-5" dirty="0">
                <a:solidFill>
                  <a:srgbClr val="65656A"/>
                </a:solidFill>
                <a:cs typeface="OpenSans-Light"/>
              </a:rPr>
              <a:t> </a:t>
            </a:r>
            <a:r>
              <a:rPr lang="en-GB" sz="1200" spc="-5" dirty="0" err="1">
                <a:solidFill>
                  <a:srgbClr val="65656A"/>
                </a:solidFill>
                <a:cs typeface="OpenSans-Light"/>
              </a:rPr>
              <a:t>vos</a:t>
            </a:r>
            <a:r>
              <a:rPr lang="en-GB" sz="1200" spc="-5" dirty="0">
                <a:solidFill>
                  <a:srgbClr val="65656A"/>
                </a:solidFill>
                <a:cs typeface="OpenSans-Light"/>
              </a:rPr>
              <a:t> </a:t>
            </a:r>
            <a:r>
              <a:rPr lang="en-GB" sz="1200" spc="-5" dirty="0" err="1">
                <a:solidFill>
                  <a:srgbClr val="65656A"/>
                </a:solidFill>
                <a:cs typeface="OpenSans-Light"/>
              </a:rPr>
              <a:t>coordonnées</a:t>
            </a:r>
            <a:r>
              <a:rPr lang="en-GB" sz="1200" spc="-5" dirty="0">
                <a:solidFill>
                  <a:srgbClr val="65656A"/>
                </a:solidFill>
                <a:cs typeface="OpenSans-Light"/>
              </a:rPr>
              <a:t>  ! </a:t>
            </a:r>
          </a:p>
        </p:txBody>
      </p:sp>
      <p:sp>
        <p:nvSpPr>
          <p:cNvPr id="47" name="object 53">
            <a:extLst>
              <a:ext uri="{FF2B5EF4-FFF2-40B4-BE49-F238E27FC236}">
                <a16:creationId xmlns:a16="http://schemas.microsoft.com/office/drawing/2014/main" id="{FA564A64-71F0-4777-A2CD-4DA15187FD3E}"/>
              </a:ext>
            </a:extLst>
          </p:cNvPr>
          <p:cNvSpPr txBox="1"/>
          <p:nvPr/>
        </p:nvSpPr>
        <p:spPr>
          <a:xfrm>
            <a:off x="355949" y="15565884"/>
            <a:ext cx="5059342" cy="617676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7" marR="5301">
              <a:lnSpc>
                <a:spcPct val="104200"/>
              </a:lnSpc>
              <a:spcBef>
                <a:spcPts val="73"/>
              </a:spcBef>
            </a:pPr>
            <a:r>
              <a:rPr lang="fr-FR" sz="900" dirty="0"/>
              <a:t>Confirmez ici vos conditions promotionnelles !</a:t>
            </a:r>
            <a:endParaRPr lang="en-GB" sz="900" dirty="0"/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</p:txBody>
      </p:sp>
      <p:sp>
        <p:nvSpPr>
          <p:cNvPr id="48" name="object 2">
            <a:extLst>
              <a:ext uri="{FF2B5EF4-FFF2-40B4-BE49-F238E27FC236}">
                <a16:creationId xmlns:a16="http://schemas.microsoft.com/office/drawing/2014/main" id="{EA1C7A6B-34C1-483C-A8B4-D71C8DA25A24}"/>
              </a:ext>
            </a:extLst>
          </p:cNvPr>
          <p:cNvSpPr txBox="1"/>
          <p:nvPr/>
        </p:nvSpPr>
        <p:spPr>
          <a:xfrm>
            <a:off x="358383" y="16266795"/>
            <a:ext cx="5049079" cy="166713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algn="ctr">
              <a:spcBef>
                <a:spcPts val="101"/>
              </a:spcBef>
            </a:pPr>
            <a:r>
              <a:rPr lang="en-GB" sz="1000" b="1" dirty="0"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www.WriteYourWebsiteHere.com</a:t>
            </a:r>
            <a:r>
              <a:rPr lang="en-GB" sz="1000" b="1" dirty="0">
                <a:cs typeface="Open Sans"/>
              </a:rPr>
              <a:t> 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A1024572-6659-405E-A938-685E76E3AC3A}"/>
              </a:ext>
            </a:extLst>
          </p:cNvPr>
          <p:cNvSpPr/>
          <p:nvPr/>
        </p:nvSpPr>
        <p:spPr>
          <a:xfrm>
            <a:off x="1" y="4018376"/>
            <a:ext cx="5759451" cy="1278349"/>
          </a:xfrm>
          <a:prstGeom prst="rect">
            <a:avLst/>
          </a:prstGeom>
          <a:solidFill>
            <a:srgbClr val="019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bject 53">
            <a:extLst>
              <a:ext uri="{FF2B5EF4-FFF2-40B4-BE49-F238E27FC236}">
                <a16:creationId xmlns:a16="http://schemas.microsoft.com/office/drawing/2014/main" id="{B0C5129F-BC65-4F37-9E5F-1266AACD2AAE}"/>
              </a:ext>
            </a:extLst>
          </p:cNvPr>
          <p:cNvSpPr txBox="1"/>
          <p:nvPr/>
        </p:nvSpPr>
        <p:spPr>
          <a:xfrm>
            <a:off x="1653355" y="13004944"/>
            <a:ext cx="1213200" cy="172758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Eravoid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AP800502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fr-FR" sz="1000" dirty="0">
                <a:ea typeface="Open Sans" panose="020B0606030504020204" pitchFamily="34" charset="0"/>
                <a:cs typeface="Open Sans" panose="020B0606030504020204" pitchFamily="34" charset="0"/>
              </a:rPr>
              <a:t>Stylo sans encre, longue durée en aluminium recyclé avec stylet tactile et pointe en alliage métallique qui oxyde le papier. 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2" name="object 53">
            <a:extLst>
              <a:ext uri="{FF2B5EF4-FFF2-40B4-BE49-F238E27FC236}">
                <a16:creationId xmlns:a16="http://schemas.microsoft.com/office/drawing/2014/main" id="{C1B327A5-785B-4795-8034-AF4A30C2D105}"/>
              </a:ext>
            </a:extLst>
          </p:cNvPr>
          <p:cNvSpPr txBox="1"/>
          <p:nvPr/>
        </p:nvSpPr>
        <p:spPr>
          <a:xfrm>
            <a:off x="4256148" y="13004500"/>
            <a:ext cx="1254921" cy="14010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CreaFelt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Money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AP716630</a:t>
            </a:r>
            <a:br>
              <a:rPr lang="en-GB" sz="14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-FR" sz="1000" dirty="0">
                <a:ea typeface="Open Sans" panose="020B0606030504020204" pitchFamily="34" charset="0"/>
                <a:cs typeface="Open Sans" panose="020B0606030504020204" pitchFamily="34" charset="0"/>
              </a:rPr>
              <a:t>Porte-monnaie en feutre RPET sur mesure avec rabat et verso imprimés en quadri. Labélisé RPET. 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3" name="object 53">
            <a:extLst>
              <a:ext uri="{FF2B5EF4-FFF2-40B4-BE49-F238E27FC236}">
                <a16:creationId xmlns:a16="http://schemas.microsoft.com/office/drawing/2014/main" id="{36139849-BDE2-4B39-BBE3-E9FBCF331AFD}"/>
              </a:ext>
            </a:extLst>
          </p:cNvPr>
          <p:cNvSpPr txBox="1"/>
          <p:nvPr/>
        </p:nvSpPr>
        <p:spPr>
          <a:xfrm>
            <a:off x="2951536" y="13004499"/>
            <a:ext cx="1213200" cy="170194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Rebento</a:t>
            </a:r>
            <a:r>
              <a:rPr lang="en-GB" sz="12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AP808052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fr-FR" sz="1000" dirty="0">
                <a:ea typeface="Open Sans" panose="020B0606030504020204" pitchFamily="34" charset="0"/>
                <a:cs typeface="Open Sans" panose="020B0606030504020204" pitchFamily="34" charset="0"/>
              </a:rPr>
              <a:t>Boîte à lunch en plastique PP recyclé avec couvercle en bambou, set de couverts (couteau et fourchette) et sangle élastique. </a:t>
            </a:r>
            <a:br>
              <a:rPr lang="en-GB" sz="8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49" name="object 57">
            <a:extLst>
              <a:ext uri="{FF2B5EF4-FFF2-40B4-BE49-F238E27FC236}">
                <a16:creationId xmlns:a16="http://schemas.microsoft.com/office/drawing/2014/main" id="{2B4D8677-DF4D-49ED-A4A8-D5230E57C3B8}"/>
              </a:ext>
            </a:extLst>
          </p:cNvPr>
          <p:cNvSpPr txBox="1"/>
          <p:nvPr/>
        </p:nvSpPr>
        <p:spPr>
          <a:xfrm>
            <a:off x="353002" y="4149313"/>
            <a:ext cx="5158067" cy="376529"/>
          </a:xfrm>
          <a:prstGeom prst="rect">
            <a:avLst/>
          </a:prstGeom>
        </p:spPr>
        <p:txBody>
          <a:bodyPr vert="horz" wrap="square" lIns="0" tIns="12589" rIns="0" bIns="0" rtlCol="0">
            <a:spAutoFit/>
          </a:bodyPr>
          <a:lstStyle/>
          <a:p>
            <a:pPr marL="13248" marR="5300">
              <a:lnSpc>
                <a:spcPct val="102299"/>
              </a:lnSpc>
              <a:spcBef>
                <a:spcPts val="101"/>
              </a:spcBef>
            </a:pPr>
            <a:r>
              <a:rPr lang="fr-FR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Faites le choix le plus écologique !</a:t>
            </a:r>
            <a:endParaRPr lang="en-GB" sz="2400" b="1" cap="all" spc="15" dirty="0">
              <a:solidFill>
                <a:schemeClr val="bg1"/>
              </a:solidFill>
              <a:latin typeface="Ropa Mix Pro" panose="020B0504020101010102" pitchFamily="34" charset="0"/>
              <a:cs typeface="Ropa Mix Pro" panose="020B0504020101010102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07B6CA7-1391-4A5F-8F33-2C7C19CFA42B}"/>
              </a:ext>
            </a:extLst>
          </p:cNvPr>
          <p:cNvSpPr txBox="1"/>
          <p:nvPr/>
        </p:nvSpPr>
        <p:spPr>
          <a:xfrm>
            <a:off x="352559" y="4533287"/>
            <a:ext cx="50543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fr-FR" sz="1200" dirty="0">
                <a:solidFill>
                  <a:schemeClr val="bg1"/>
                </a:solidFill>
              </a:rPr>
              <a:t>Notre collection GO GREEN s'est enrichie d'une large gamme de nouveaux cadeaux promotionnels naturels, réutilisables et durables.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fr-FR" sz="1200" dirty="0">
                <a:solidFill>
                  <a:schemeClr val="bg1"/>
                </a:solidFill>
              </a:rPr>
              <a:t>Choisissez des alternatives plus écologiques aux articles traditionnels et créez une image écologique pour votre entreprise.</a:t>
            </a:r>
            <a:endParaRPr lang="en-GB" sz="1000" dirty="0">
              <a:solidFill>
                <a:srgbClr val="9F5927"/>
              </a:solidFill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C8FAD844-A055-440B-BA9E-3EFC43D54E3A}"/>
              </a:ext>
            </a:extLst>
          </p:cNvPr>
          <p:cNvSpPr/>
          <p:nvPr/>
        </p:nvSpPr>
        <p:spPr>
          <a:xfrm>
            <a:off x="348113" y="11724606"/>
            <a:ext cx="1151310" cy="117894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id="{2B2351E0-9608-4980-A1F3-5748DBA2F384}"/>
              </a:ext>
            </a:extLst>
          </p:cNvPr>
          <p:cNvSpPr/>
          <p:nvPr/>
        </p:nvSpPr>
        <p:spPr>
          <a:xfrm>
            <a:off x="1653355" y="11724605"/>
            <a:ext cx="1151310" cy="1184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églalap 51">
            <a:extLst>
              <a:ext uri="{FF2B5EF4-FFF2-40B4-BE49-F238E27FC236}">
                <a16:creationId xmlns:a16="http://schemas.microsoft.com/office/drawing/2014/main" id="{BD638168-A5B9-465F-8F4B-0AB90C81615F}"/>
              </a:ext>
            </a:extLst>
          </p:cNvPr>
          <p:cNvSpPr/>
          <p:nvPr/>
        </p:nvSpPr>
        <p:spPr>
          <a:xfrm>
            <a:off x="2951536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églalap 52">
            <a:extLst>
              <a:ext uri="{FF2B5EF4-FFF2-40B4-BE49-F238E27FC236}">
                <a16:creationId xmlns:a16="http://schemas.microsoft.com/office/drawing/2014/main" id="{3D9F2999-06B0-4F2E-87A3-B26DD4A77943}"/>
              </a:ext>
            </a:extLst>
          </p:cNvPr>
          <p:cNvSpPr/>
          <p:nvPr/>
        </p:nvSpPr>
        <p:spPr>
          <a:xfrm>
            <a:off x="4256147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bject 53">
            <a:extLst>
              <a:ext uri="{FF2B5EF4-FFF2-40B4-BE49-F238E27FC236}">
                <a16:creationId xmlns:a16="http://schemas.microsoft.com/office/drawing/2014/main" id="{511B26E6-0E23-46BF-A43A-49286C7D5F77}"/>
              </a:ext>
            </a:extLst>
          </p:cNvPr>
          <p:cNvSpPr txBox="1"/>
          <p:nvPr/>
        </p:nvSpPr>
        <p:spPr>
          <a:xfrm>
            <a:off x="355788" y="13004943"/>
            <a:ext cx="1212463" cy="156754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Donson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AP800530-21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fr-FR" sz="1000" dirty="0">
                <a:ea typeface="Open Sans" panose="020B0606030504020204" pitchFamily="34" charset="0"/>
                <a:cs typeface="Open Sans" panose="020B0606030504020204" pitchFamily="34" charset="0"/>
              </a:rPr>
              <a:t>Chargeur rapide sans fil (15W) dans un boîtier en aluminium recyclé et bambou. Câble chargeur USB inclus.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61ED897-3034-4D35-8F3C-29A64CE39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513" y="11842631"/>
            <a:ext cx="1491022" cy="99401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14B37C3-5436-4A03-ACC8-FF90E37B4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0409" y="11893276"/>
            <a:ext cx="1339092" cy="892727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67D965C2-F324-433A-A90B-F1C5B7556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1281" y="11831858"/>
            <a:ext cx="1317206" cy="1015564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73C05CB6-55EC-4B9D-ADB0-2F77C4EFC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002" y="11812668"/>
            <a:ext cx="1663599" cy="1109065"/>
          </a:xfrm>
          <a:prstGeom prst="rect">
            <a:avLst/>
          </a:prstGeom>
        </p:spPr>
      </p:pic>
      <p:sp>
        <p:nvSpPr>
          <p:cNvPr id="58" name="object 53">
            <a:extLst>
              <a:ext uri="{FF2B5EF4-FFF2-40B4-BE49-F238E27FC236}">
                <a16:creationId xmlns:a16="http://schemas.microsoft.com/office/drawing/2014/main" id="{5A94F584-E6D6-4CA2-8CF1-15C8BD6F2D68}"/>
              </a:ext>
            </a:extLst>
          </p:cNvPr>
          <p:cNvSpPr txBox="1"/>
          <p:nvPr/>
        </p:nvSpPr>
        <p:spPr>
          <a:xfrm>
            <a:off x="3029346" y="5580386"/>
            <a:ext cx="2229092" cy="102976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Cuboo</a:t>
            </a:r>
            <a:r>
              <a:rPr lang="en-GB" sz="1200" b="1" dirty="0">
                <a:solidFill>
                  <a:srgbClr val="EF494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AP800532</a:t>
            </a:r>
            <a:br>
              <a:rPr lang="en-GB" sz="800" dirty="0"/>
            </a:br>
            <a:r>
              <a:rPr lang="fr-FR" sz="1000" dirty="0"/>
              <a:t>Enceinte Bluetooth dans un boîtier en bambou avec fonction d'appel mains libres et batterie rechargeable intégrée. Câble chargeur USB compris.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62" name="object 53">
            <a:extLst>
              <a:ext uri="{FF2B5EF4-FFF2-40B4-BE49-F238E27FC236}">
                <a16:creationId xmlns:a16="http://schemas.microsoft.com/office/drawing/2014/main" id="{586ECBBA-D638-442D-9252-BA3819EE5F04}"/>
              </a:ext>
            </a:extLst>
          </p:cNvPr>
          <p:cNvSpPr txBox="1"/>
          <p:nvPr/>
        </p:nvSpPr>
        <p:spPr>
          <a:xfrm>
            <a:off x="3029346" y="9508014"/>
            <a:ext cx="2229092" cy="8697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Vacobo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AP808051</a:t>
            </a:r>
            <a:br>
              <a:rPr lang="en-GB" sz="800" dirty="0"/>
            </a:br>
            <a:r>
              <a:rPr lang="fr-FR" sz="1000" dirty="0"/>
              <a:t>Thermos isotherme double paroi en acier inoxydable avec couvercle en bambou et mousqueton, 500 ml.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55" name="Téglalap 54">
            <a:extLst>
              <a:ext uri="{FF2B5EF4-FFF2-40B4-BE49-F238E27FC236}">
                <a16:creationId xmlns:a16="http://schemas.microsoft.com/office/drawing/2014/main" id="{3696A979-498F-4597-B1D7-52B5FF87A4D7}"/>
              </a:ext>
            </a:extLst>
          </p:cNvPr>
          <p:cNvSpPr/>
          <p:nvPr/>
        </p:nvSpPr>
        <p:spPr>
          <a:xfrm>
            <a:off x="1443" y="15027485"/>
            <a:ext cx="5758006" cy="361234"/>
          </a:xfrm>
          <a:prstGeom prst="rect">
            <a:avLst/>
          </a:prstGeom>
          <a:solidFill>
            <a:srgbClr val="019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46E78"/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022A629-9DE0-9932-9449-88D55505DB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 r="2392"/>
          <a:stretch/>
        </p:blipFill>
        <p:spPr>
          <a:xfrm>
            <a:off x="2885619" y="7297963"/>
            <a:ext cx="2873830" cy="201240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D6D1123-DFE6-15B7-14AC-C0D561C7A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" r="6823"/>
          <a:stretch/>
        </p:blipFill>
        <p:spPr>
          <a:xfrm>
            <a:off x="279652" y="9309211"/>
            <a:ext cx="2605967" cy="20124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879DB71-9FF9-2F22-3A2E-6789444473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r="6812"/>
          <a:stretch/>
        </p:blipFill>
        <p:spPr>
          <a:xfrm>
            <a:off x="279652" y="5293068"/>
            <a:ext cx="2605967" cy="20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2248</TotalTime>
  <Words>240</Words>
  <Application>Microsoft Office PowerPoint</Application>
  <PresentationFormat>Egyéni</PresentationFormat>
  <Paragraphs>26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Open Sans</vt:lpstr>
      <vt:lpstr>Ropa Mix Pro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Gémesi Evelin</cp:lastModifiedBy>
  <cp:revision>104</cp:revision>
  <cp:lastPrinted>2020-10-14T10:13:42Z</cp:lastPrinted>
  <dcterms:created xsi:type="dcterms:W3CDTF">2020-04-21T06:52:21Z</dcterms:created>
  <dcterms:modified xsi:type="dcterms:W3CDTF">2023-01-30T15:43:09Z</dcterms:modified>
  <cp:category/>
</cp:coreProperties>
</file>