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2D6"/>
    <a:srgbClr val="F0F9E3"/>
    <a:srgbClr val="DDF3D9"/>
    <a:srgbClr val="D4F0DB"/>
    <a:srgbClr val="D4F0D9"/>
    <a:srgbClr val="C7EBCE"/>
    <a:srgbClr val="B0E2BA"/>
    <a:srgbClr val="E7F5D3"/>
    <a:srgbClr val="D0ECA6"/>
    <a:srgbClr val="019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86" d="100"/>
          <a:sy n="86" d="100"/>
        </p:scale>
        <p:origin x="3444" y="-4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.wmf"/><Relationship Id="rId7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jpeg"/><Relationship Id="rId5" Type="http://schemas.openxmlformats.org/officeDocument/2006/relationships/image" Target="../media/image3.tif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EcoRing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800" dirty="0"/>
            </a:br>
            <a:r>
              <a:rPr lang="it-IT" sz="1000" dirty="0"/>
              <a:t>Portachiavi in compensato di betulla con catenella in metallo e design a tema protezione dell'ambiente.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" b="5362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DAF2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it-IT" sz="1200" spc="-5" dirty="0">
                <a:solidFill>
                  <a:srgbClr val="65656A"/>
                </a:solidFill>
                <a:cs typeface="OpenSans-Light"/>
              </a:rPr>
              <a:t>Inserisci qui i tuoi dati di riferimento!</a:t>
            </a:r>
            <a:endParaRPr lang="en-GB" sz="1200" spc="-5" dirty="0">
              <a:solidFill>
                <a:srgbClr val="65656A"/>
              </a:solidFill>
              <a:cs typeface="OpenSans-Light"/>
            </a:endParaRP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it-IT" sz="900" dirty="0"/>
              <a:t>Inserisci qui le tue condizioni promozionali!</a:t>
            </a:r>
            <a:endParaRPr lang="en-GB" sz="900" dirty="0"/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72758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Eravoid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AP800502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it-IT" sz="1000" dirty="0">
                <a:ea typeface="Open Sans" panose="020B0606030504020204" pitchFamily="34" charset="0"/>
                <a:cs typeface="Open Sans" panose="020B0606030504020204" pitchFamily="34" charset="0"/>
              </a:rPr>
              <a:t>Penna in alluminio riciclato senza inchiostro di lunga durata, con gommino capacitivo e punta in lega metallica che ossida la carta. 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5418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CreaFelt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Money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AP716630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000" dirty="0">
                <a:ea typeface="Open Sans" panose="020B0606030504020204" pitchFamily="34" charset="0"/>
                <a:cs typeface="Open Sans" panose="020B0606030504020204" pitchFamily="34" charset="0"/>
              </a:rPr>
              <a:t>Borsellino in feltro RPET personalizzabile con stampa a colori su risvolto frontale e retro, con etichetta RPET</a:t>
            </a:r>
            <a:r>
              <a:rPr lang="hu-HU" sz="100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EUR</a:t>
            </a: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5418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Rebento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Box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jedlo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z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recyklovaného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PP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plastu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s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bambusovým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vekom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sadou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príborov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nôž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vidlička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) a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elastickým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pásikom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br>
              <a:rPr lang="en-GB" sz="8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06523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it-IT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Fai la scelta più ecologica!</a:t>
            </a:r>
            <a:endParaRPr lang="en-GB" sz="24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60963" y="4515448"/>
            <a:ext cx="50543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it-IT" sz="1200" dirty="0">
                <a:solidFill>
                  <a:schemeClr val="bg1"/>
                </a:solidFill>
              </a:rPr>
              <a:t>La nostra collezione GO GREEN si è ampliata offrendo una vasta gamma di nuovi prodotti promozionali sostenibili, naturali e riutilizzabili.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it-IT" sz="1200" dirty="0">
                <a:solidFill>
                  <a:schemeClr val="bg1"/>
                </a:solidFill>
              </a:rPr>
              <a:t>È possibile scegliere alternative più ecologiche agli articoli tradizionali e creare un'immagine ecosostenibile della propria azienda.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56754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Donson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AP800530-21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it-IT" sz="1000" dirty="0">
                <a:ea typeface="Open Sans" panose="020B0606030504020204" pitchFamily="34" charset="0"/>
                <a:cs typeface="Open Sans" panose="020B0606030504020204" pitchFamily="34" charset="0"/>
              </a:rPr>
              <a:t>Caricabatterie wireless veloce (15W) con alloggiamento in alluminio riciclato e bambù. Cavo di ricarica USB compreso.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513" y="11842631"/>
            <a:ext cx="1491022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409" y="11893276"/>
            <a:ext cx="1339092" cy="892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1281" y="11831858"/>
            <a:ext cx="1317206" cy="1015564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002" y="11812668"/>
            <a:ext cx="1663599" cy="1109065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02976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Cuboo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AP800532</a:t>
            </a:r>
            <a:br>
              <a:rPr lang="en-GB" sz="800" dirty="0"/>
            </a:br>
            <a:r>
              <a:rPr lang="it-IT" sz="1000" dirty="0"/>
              <a:t>Cassa Bluetooth con corpo in bambù, funzione di chiamata in vivavoce e batteria ricaricabile incorporata. Cavo di ricarica USB incluso.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6" y="9508014"/>
            <a:ext cx="2229092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Vacobo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AP808051</a:t>
            </a:r>
            <a:br>
              <a:rPr lang="en-GB" sz="800" dirty="0"/>
            </a:br>
            <a:r>
              <a:rPr lang="it-IT" sz="1000" dirty="0"/>
              <a:t>Borraccia termica in acciaio inossidabile a doppia parete da 500 ml. con tappo in bambù e moschettone.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r="2392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r="6823"/>
          <a:stretch/>
        </p:blipFill>
        <p:spPr>
          <a:xfrm>
            <a:off x="279652" y="9309211"/>
            <a:ext cx="2605967" cy="20124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2239</TotalTime>
  <Words>245</Words>
  <Application>Microsoft Office PowerPoint</Application>
  <PresentationFormat>Egyéni</PresentationFormat>
  <Paragraphs>26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105</cp:revision>
  <cp:lastPrinted>2020-10-14T10:13:42Z</cp:lastPrinted>
  <dcterms:created xsi:type="dcterms:W3CDTF">2020-04-21T06:52:21Z</dcterms:created>
  <dcterms:modified xsi:type="dcterms:W3CDTF">2023-01-30T16:01:16Z</dcterms:modified>
  <cp:category/>
</cp:coreProperties>
</file>