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6" d="100"/>
          <a:sy n="86" d="100"/>
        </p:scale>
        <p:origin x="3444" y="-3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pl-PL" sz="1000" dirty="0"/>
              <a:t>Brelok ze sklejki brzozowej z metalowym łańcuszkiem i motywem związanym z ochroną środowiska.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pl-PL" sz="1200" spc="-5" dirty="0">
                <a:solidFill>
                  <a:srgbClr val="65656A"/>
                </a:solidFill>
                <a:cs typeface="OpenSans-Light"/>
              </a:rPr>
              <a:t>Tutaj umieść swoje dane kontaktowe!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pl-PL" sz="900" dirty="0"/>
              <a:t>Tutaj umieść swoje warunki promocji!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20476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Długowieczny z recyklingu, aluminiowy długopis bezatramentowy z gumką do ekranu dotykowego i końcówką ze stopu metalu, która utlenia papier.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Personalizowana, filcowa torebka RPET z klapą i tyłem z full nadrukiem. Z charakterystyczną metką </a:t>
            </a:r>
            <a:r>
              <a:rPr lang="pl-PL" sz="1000">
                <a:ea typeface="Open Sans" panose="020B0606030504020204" pitchFamily="34" charset="0"/>
                <a:cs typeface="Open Sans" panose="020B0606030504020204" pitchFamily="34" charset="0"/>
              </a:rPr>
              <a:t>RPET.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8619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Pudełko śniadaniowe na lunch z tworzywa PP z recyklingu z bambusową pokrywką, z zestawem sztućców (nóż i widelec) i elastycznym paskiem. 500 ml.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418237" cy="315872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0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Dokonaj</a:t>
            </a:r>
            <a:r>
              <a:rPr lang="hu-HU" sz="20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0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bardziej</a:t>
            </a:r>
            <a:r>
              <a:rPr lang="hu-HU" sz="20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0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ekologicznego</a:t>
            </a:r>
            <a:r>
              <a:rPr lang="hu-HU" sz="20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0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wyboru</a:t>
            </a:r>
            <a:r>
              <a:rPr lang="hu-HU" sz="20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0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3128" y="4534891"/>
            <a:ext cx="5054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l-PL" sz="1200" dirty="0">
                <a:solidFill>
                  <a:schemeClr val="bg1"/>
                </a:solidFill>
              </a:rPr>
              <a:t>Nasza kolekcja GO GREEN powiększyła się o szeroką gamę nowych, naturalnych i zrównoważonych upominków reklamowych wielokrotnego użytku. Wybierz bardziej ekologiczne alternatywy dla tradycyjnych przedmiotów i stwórz ekologiczny wizerunek swojej firmy.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7275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pl-PL" sz="1000" dirty="0">
                <a:ea typeface="Open Sans" panose="020B0606030504020204" pitchFamily="34" charset="0"/>
                <a:cs typeface="Open Sans" panose="020B0606030504020204" pitchFamily="34" charset="0"/>
              </a:rPr>
              <a:t>Szybka ładowarka indukcyjna (15 W) w obudowie z aluminium i bambusa pochodzącego z recyklingu. Zawiera kabel USB.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pl-PL" sz="1000" b="0" i="0" dirty="0">
                <a:effectLst/>
                <a:latin typeface="Calibri" panose="020F0502020204030204" pitchFamily="34" charset="0"/>
              </a:rPr>
              <a:t>Głośnik Bluetooth w bambusowej obudowie z funkcją rozmów głosowych i wbudowanym akumulatorem. W zestawie kabel USB. 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pl-PL" sz="1000" dirty="0"/>
              <a:t>Termos ze stali nierdzewnej z podwójną ścianką z bambusową pokrywką i karabińczykiem, 500 ml.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zł</a:t>
            </a:r>
            <a:endParaRPr lang="en-GB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2241</TotalTime>
  <Words>230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105</cp:revision>
  <cp:lastPrinted>2020-10-14T10:13:42Z</cp:lastPrinted>
  <dcterms:created xsi:type="dcterms:W3CDTF">2020-04-21T06:52:21Z</dcterms:created>
  <dcterms:modified xsi:type="dcterms:W3CDTF">2023-02-02T08:10:56Z</dcterms:modified>
  <cp:category/>
</cp:coreProperties>
</file>