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</p:sldIdLst>
  <p:sldSz cx="5759450" cy="16559213"/>
  <p:notesSz cx="6881813" cy="96615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évtelen szakasz" id="{365995DA-00A8-451C-8F2E-9708BBEF129C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F2D6"/>
    <a:srgbClr val="F0F9E3"/>
    <a:srgbClr val="DDF3D9"/>
    <a:srgbClr val="D4F0DB"/>
    <a:srgbClr val="D4F0D9"/>
    <a:srgbClr val="C7EBCE"/>
    <a:srgbClr val="B0E2BA"/>
    <a:srgbClr val="E7F5D3"/>
    <a:srgbClr val="D0ECA6"/>
    <a:srgbClr val="0195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2" autoAdjust="0"/>
    <p:restoredTop sz="96240" autoAdjust="0"/>
  </p:normalViewPr>
  <p:slideViewPr>
    <p:cSldViewPr snapToGrid="0">
      <p:cViewPr>
        <p:scale>
          <a:sx n="68" d="100"/>
          <a:sy n="68" d="100"/>
        </p:scale>
        <p:origin x="3762" y="-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2710039"/>
            <a:ext cx="4895533" cy="5765059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8697421"/>
            <a:ext cx="4319588" cy="3997975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4529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6162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1607" y="881625"/>
            <a:ext cx="1241881" cy="1403316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963" y="881625"/>
            <a:ext cx="3653651" cy="1403316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638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454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63" y="4128309"/>
            <a:ext cx="4967526" cy="6888171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63" y="11081645"/>
            <a:ext cx="4967526" cy="3622327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/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7817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962" y="4408124"/>
            <a:ext cx="2447766" cy="105066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15722" y="4408124"/>
            <a:ext cx="2447766" cy="105066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330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881629"/>
            <a:ext cx="4967526" cy="320068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713" y="4059308"/>
            <a:ext cx="2436517" cy="1989404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713" y="6048713"/>
            <a:ext cx="2436517" cy="889674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5722" y="4059308"/>
            <a:ext cx="2448516" cy="1989404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15722" y="6048713"/>
            <a:ext cx="2448516" cy="889674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1016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177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5755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103948"/>
            <a:ext cx="1857573" cy="386381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8516" y="2384224"/>
            <a:ext cx="2915722" cy="11767774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967764"/>
            <a:ext cx="1857573" cy="9203397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606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103948"/>
            <a:ext cx="1857573" cy="386381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48516" y="2384224"/>
            <a:ext cx="2915722" cy="11767774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967764"/>
            <a:ext cx="1857573" cy="9203397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7782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962" y="881629"/>
            <a:ext cx="4967526" cy="32006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962" y="4408124"/>
            <a:ext cx="4967526" cy="10506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962" y="15347941"/>
            <a:ext cx="1295876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4B7E-9976-4531-AE92-1F7086DE0894}" type="datetimeFigureOut">
              <a:rPr lang="hu-HU" smtClean="0"/>
              <a:t>2023. 01. 30.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7818" y="15347941"/>
            <a:ext cx="1943814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612" y="15347941"/>
            <a:ext cx="1295876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570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2.wmf"/><Relationship Id="rId7" Type="http://schemas.openxmlformats.org/officeDocument/2006/relationships/image" Target="../media/image5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11" Type="http://schemas.openxmlformats.org/officeDocument/2006/relationships/image" Target="../media/image9.jpeg"/><Relationship Id="rId5" Type="http://schemas.openxmlformats.org/officeDocument/2006/relationships/image" Target="../media/image3.tiff"/><Relationship Id="rId10" Type="http://schemas.openxmlformats.org/officeDocument/2006/relationships/image" Target="../media/image8.jpeg"/><Relationship Id="rId4" Type="http://schemas.openxmlformats.org/officeDocument/2006/relationships/hyperlink" Target="http://www.writeyourwebsitehere.com/" TargetMode="Externa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églalap 43">
            <a:extLst>
              <a:ext uri="{FF2B5EF4-FFF2-40B4-BE49-F238E27FC236}">
                <a16:creationId xmlns:a16="http://schemas.microsoft.com/office/drawing/2014/main" id="{B0B4DE51-1865-4B5D-8301-A084BE272E62}"/>
              </a:ext>
            </a:extLst>
          </p:cNvPr>
          <p:cNvSpPr/>
          <p:nvPr/>
        </p:nvSpPr>
        <p:spPr>
          <a:xfrm>
            <a:off x="-1337" y="7288531"/>
            <a:ext cx="2886956" cy="2019448"/>
          </a:xfrm>
          <a:prstGeom prst="rect">
            <a:avLst/>
          </a:prstGeom>
          <a:solidFill>
            <a:srgbClr val="F0F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bject 53">
            <a:extLst>
              <a:ext uri="{FF2B5EF4-FFF2-40B4-BE49-F238E27FC236}">
                <a16:creationId xmlns:a16="http://schemas.microsoft.com/office/drawing/2014/main" id="{0DBC307E-D06C-458A-A974-7367C41AB92E}"/>
              </a:ext>
            </a:extLst>
          </p:cNvPr>
          <p:cNvSpPr txBox="1"/>
          <p:nvPr/>
        </p:nvSpPr>
        <p:spPr>
          <a:xfrm>
            <a:off x="279652" y="7844744"/>
            <a:ext cx="2416521" cy="8697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EcoRing</a:t>
            </a:r>
            <a:r>
              <a:rPr lang="hu-HU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AP71656</a:t>
            </a:r>
            <a:r>
              <a:rPr lang="hu-HU" sz="1200" dirty="0"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br>
              <a:rPr lang="en-GB" sz="800" dirty="0"/>
            </a:br>
            <a:r>
              <a:rPr lang="en-US" sz="1000" dirty="0" err="1"/>
              <a:t>Breloc</a:t>
            </a:r>
            <a:r>
              <a:rPr lang="en-US" sz="1000" dirty="0"/>
              <a:t> din </a:t>
            </a:r>
            <a:r>
              <a:rPr lang="en-US" sz="1000" dirty="0" err="1"/>
              <a:t>placaj</a:t>
            </a:r>
            <a:r>
              <a:rPr lang="en-US" sz="1000" dirty="0"/>
              <a:t> de </a:t>
            </a:r>
            <a:r>
              <a:rPr lang="en-US" sz="1000" dirty="0" err="1"/>
              <a:t>mesteacăn</a:t>
            </a:r>
            <a:r>
              <a:rPr lang="en-US" sz="1000" dirty="0"/>
              <a:t>, cu </a:t>
            </a:r>
            <a:r>
              <a:rPr lang="en-US" sz="1000" dirty="0" err="1"/>
              <a:t>lanț</a:t>
            </a:r>
            <a:r>
              <a:rPr lang="en-US" sz="1000" dirty="0"/>
              <a:t> </a:t>
            </a:r>
            <a:r>
              <a:rPr lang="en-US" sz="1000" dirty="0" err="1"/>
              <a:t>metalic</a:t>
            </a:r>
            <a:r>
              <a:rPr lang="en-US" sz="1000" dirty="0"/>
              <a:t> </a:t>
            </a:r>
            <a:r>
              <a:rPr lang="en-US" sz="1000" dirty="0" err="1"/>
              <a:t>și</a:t>
            </a:r>
            <a:r>
              <a:rPr lang="en-US" sz="1000" dirty="0"/>
              <a:t> design </a:t>
            </a:r>
            <a:r>
              <a:rPr lang="en-US" sz="1000" dirty="0" err="1"/>
              <a:t>tematic</a:t>
            </a:r>
            <a:r>
              <a:rPr lang="en-US" sz="1000" dirty="0"/>
              <a:t> </a:t>
            </a:r>
            <a:r>
              <a:rPr lang="en-US" sz="1000" dirty="0" err="1"/>
              <a:t>pentru</a:t>
            </a:r>
            <a:r>
              <a:rPr lang="en-US" sz="1000" dirty="0"/>
              <a:t> </a:t>
            </a:r>
            <a:r>
              <a:rPr lang="en-US" sz="1000" dirty="0" err="1"/>
              <a:t>protecția</a:t>
            </a:r>
            <a:r>
              <a:rPr lang="en-US" sz="1000" dirty="0"/>
              <a:t> </a:t>
            </a:r>
            <a:r>
              <a:rPr lang="en-US" sz="1000" dirty="0" err="1"/>
              <a:t>mediului</a:t>
            </a:r>
            <a:r>
              <a:rPr lang="en-US" sz="1000" dirty="0"/>
              <a:t>. 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AC9ABE28-5F0F-46A6-9D38-96EBD359D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2" b="5362"/>
          <a:stretch/>
        </p:blipFill>
        <p:spPr>
          <a:xfrm>
            <a:off x="-2" y="862273"/>
            <a:ext cx="5759451" cy="3422781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7A64F3B9-84F2-4FE9-A203-56B51BC14AE3}"/>
              </a:ext>
            </a:extLst>
          </p:cNvPr>
          <p:cNvSpPr/>
          <p:nvPr/>
        </p:nvSpPr>
        <p:spPr>
          <a:xfrm>
            <a:off x="2880329" y="5296726"/>
            <a:ext cx="2527127" cy="6026117"/>
          </a:xfrm>
          <a:prstGeom prst="rect">
            <a:avLst/>
          </a:prstGeom>
          <a:solidFill>
            <a:srgbClr val="F0F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4F93E318-638F-43C1-BA19-34ACC5C53181}"/>
              </a:ext>
            </a:extLst>
          </p:cNvPr>
          <p:cNvSpPr/>
          <p:nvPr/>
        </p:nvSpPr>
        <p:spPr>
          <a:xfrm>
            <a:off x="1" y="11313768"/>
            <a:ext cx="5771238" cy="3978822"/>
          </a:xfrm>
          <a:prstGeom prst="rect">
            <a:avLst/>
          </a:prstGeom>
          <a:solidFill>
            <a:srgbClr val="DAF2D6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419" tIns="47709" rIns="95419" bIns="47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878">
              <a:highlight>
                <a:srgbClr val="C0C0C0"/>
              </a:highlight>
            </a:endParaRPr>
          </a:p>
        </p:txBody>
      </p:sp>
      <p:pic>
        <p:nvPicPr>
          <p:cNvPr id="42" name="Kép 41">
            <a:extLst>
              <a:ext uri="{FF2B5EF4-FFF2-40B4-BE49-F238E27FC236}">
                <a16:creationId xmlns:a16="http://schemas.microsoft.com/office/drawing/2014/main" id="{B4428236-23A4-48D3-9BD4-B9ECC3C3C2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52" y="319423"/>
            <a:ext cx="1741336" cy="254170"/>
          </a:xfrm>
          <a:prstGeom prst="rect">
            <a:avLst/>
          </a:prstGeom>
        </p:spPr>
      </p:pic>
      <p:sp>
        <p:nvSpPr>
          <p:cNvPr id="45" name="object 4">
            <a:extLst>
              <a:ext uri="{FF2B5EF4-FFF2-40B4-BE49-F238E27FC236}">
                <a16:creationId xmlns:a16="http://schemas.microsoft.com/office/drawing/2014/main" id="{313339ED-29F1-432F-9848-E0C1AC0D8081}"/>
              </a:ext>
            </a:extLst>
          </p:cNvPr>
          <p:cNvSpPr txBox="1"/>
          <p:nvPr/>
        </p:nvSpPr>
        <p:spPr>
          <a:xfrm>
            <a:off x="2482036" y="328782"/>
            <a:ext cx="2897953" cy="198048"/>
          </a:xfrm>
          <a:prstGeom prst="rect">
            <a:avLst/>
          </a:prstGeom>
        </p:spPr>
        <p:txBody>
          <a:bodyPr vert="horz" wrap="square" lIns="0" tIns="13253" rIns="0" bIns="0" rtlCol="0">
            <a:spAutoFit/>
          </a:bodyPr>
          <a:lstStyle/>
          <a:p>
            <a:pPr marL="13248" algn="r">
              <a:spcBef>
                <a:spcPts val="104"/>
              </a:spcBef>
            </a:pP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Plasati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 </a:t>
            </a: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datele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 de contact </a:t>
            </a: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aici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!</a:t>
            </a:r>
          </a:p>
        </p:txBody>
      </p:sp>
      <p:sp>
        <p:nvSpPr>
          <p:cNvPr id="47" name="object 53">
            <a:extLst>
              <a:ext uri="{FF2B5EF4-FFF2-40B4-BE49-F238E27FC236}">
                <a16:creationId xmlns:a16="http://schemas.microsoft.com/office/drawing/2014/main" id="{FA564A64-71F0-4777-A2CD-4DA15187FD3E}"/>
              </a:ext>
            </a:extLst>
          </p:cNvPr>
          <p:cNvSpPr txBox="1"/>
          <p:nvPr/>
        </p:nvSpPr>
        <p:spPr>
          <a:xfrm>
            <a:off x="355949" y="15565884"/>
            <a:ext cx="5059342" cy="617676"/>
          </a:xfrm>
          <a:prstGeom prst="rect">
            <a:avLst/>
          </a:prstGeom>
        </p:spPr>
        <p:txBody>
          <a:bodyPr vert="horz" wrap="square" lIns="0" tIns="9277" rIns="0" bIns="0" rtlCol="0">
            <a:spAutoFit/>
          </a:bodyPr>
          <a:lstStyle/>
          <a:p>
            <a:pPr marL="13247" marR="5301">
              <a:lnSpc>
                <a:spcPct val="104200"/>
              </a:lnSpc>
              <a:spcBef>
                <a:spcPts val="73"/>
              </a:spcBef>
            </a:pPr>
            <a:r>
              <a:rPr lang="hu-HU" sz="900" dirty="0" err="1"/>
              <a:t>Plasati</a:t>
            </a:r>
            <a:r>
              <a:rPr lang="hu-HU" sz="900" dirty="0"/>
              <a:t> </a:t>
            </a:r>
            <a:r>
              <a:rPr lang="hu-HU" sz="900" dirty="0" err="1"/>
              <a:t>conditiile</a:t>
            </a:r>
            <a:r>
              <a:rPr lang="hu-HU" sz="900" dirty="0"/>
              <a:t> </a:t>
            </a:r>
            <a:r>
              <a:rPr lang="hu-HU" sz="900" dirty="0" err="1"/>
              <a:t>promotionale</a:t>
            </a:r>
            <a:r>
              <a:rPr lang="hu-HU" sz="900" dirty="0"/>
              <a:t> </a:t>
            </a:r>
            <a:r>
              <a:rPr lang="hu-HU" sz="900" dirty="0" err="1"/>
              <a:t>aici</a:t>
            </a:r>
            <a:r>
              <a:rPr lang="hu-HU" sz="900" dirty="0"/>
              <a:t>!</a:t>
            </a:r>
            <a:endParaRPr lang="en-GB" sz="900" dirty="0"/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EA1C7A6B-34C1-483C-A8B4-D71C8DA25A24}"/>
              </a:ext>
            </a:extLst>
          </p:cNvPr>
          <p:cNvSpPr txBox="1"/>
          <p:nvPr/>
        </p:nvSpPr>
        <p:spPr>
          <a:xfrm>
            <a:off x="358383" y="16266795"/>
            <a:ext cx="5049079" cy="16671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99" algn="ctr">
              <a:spcBef>
                <a:spcPts val="101"/>
              </a:spcBef>
            </a:pPr>
            <a:r>
              <a:rPr lang="en-GB" sz="1000" b="1" dirty="0"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www.WriteYourWebsiteHere.com</a:t>
            </a:r>
            <a:r>
              <a:rPr lang="en-GB" sz="1000" b="1" dirty="0">
                <a:cs typeface="Open Sans"/>
              </a:rPr>
              <a:t> </a:t>
            </a:r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A1024572-6659-405E-A938-685E76E3AC3A}"/>
              </a:ext>
            </a:extLst>
          </p:cNvPr>
          <p:cNvSpPr/>
          <p:nvPr/>
        </p:nvSpPr>
        <p:spPr>
          <a:xfrm>
            <a:off x="1" y="4018376"/>
            <a:ext cx="5759451" cy="1278349"/>
          </a:xfrm>
          <a:prstGeom prst="rect">
            <a:avLst/>
          </a:prstGeom>
          <a:solidFill>
            <a:srgbClr val="019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object 53">
            <a:extLst>
              <a:ext uri="{FF2B5EF4-FFF2-40B4-BE49-F238E27FC236}">
                <a16:creationId xmlns:a16="http://schemas.microsoft.com/office/drawing/2014/main" id="{B0C5129F-BC65-4F37-9E5F-1266AACD2AAE}"/>
              </a:ext>
            </a:extLst>
          </p:cNvPr>
          <p:cNvSpPr txBox="1"/>
          <p:nvPr/>
        </p:nvSpPr>
        <p:spPr>
          <a:xfrm>
            <a:off x="1653355" y="13004944"/>
            <a:ext cx="1213200" cy="172758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Eravoid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AP800502</a:t>
            </a:r>
            <a:endParaRPr lang="hu-HU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Stilou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fără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cerneală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lungă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durată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aluminiu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reciclat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capăt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pentru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ecran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tactil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vârf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aliaj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metalic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care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oxidează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hârtia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hu-HU" sz="10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22" name="object 53">
            <a:extLst>
              <a:ext uri="{FF2B5EF4-FFF2-40B4-BE49-F238E27FC236}">
                <a16:creationId xmlns:a16="http://schemas.microsoft.com/office/drawing/2014/main" id="{C1B327A5-785B-4795-8034-AF4A30C2D105}"/>
              </a:ext>
            </a:extLst>
          </p:cNvPr>
          <p:cNvSpPr txBox="1"/>
          <p:nvPr/>
        </p:nvSpPr>
        <p:spPr>
          <a:xfrm>
            <a:off x="4256148" y="13004500"/>
            <a:ext cx="1254921" cy="15418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CreaFelt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Money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AP716630</a:t>
            </a:r>
            <a:br>
              <a:rPr lang="en-GB" sz="14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Portofel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fetru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RPET,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realizat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la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comandă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clapă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spate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imprimate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în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culori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etichetă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distinctivă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RPET</a:t>
            </a:r>
            <a:r>
              <a:rPr lang="hu-HU" sz="1000" dirty="0"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23" name="object 53">
            <a:extLst>
              <a:ext uri="{FF2B5EF4-FFF2-40B4-BE49-F238E27FC236}">
                <a16:creationId xmlns:a16="http://schemas.microsoft.com/office/drawing/2014/main" id="{36139849-BDE2-4B39-BBE3-E9FBCF331AFD}"/>
              </a:ext>
            </a:extLst>
          </p:cNvPr>
          <p:cNvSpPr txBox="1"/>
          <p:nvPr/>
        </p:nvSpPr>
        <p:spPr>
          <a:xfrm>
            <a:off x="2951536" y="13004499"/>
            <a:ext cx="1213200" cy="15418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Rebento</a:t>
            </a:r>
            <a:r>
              <a:rPr lang="en-GB" sz="1200" b="1" dirty="0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AP808052</a:t>
            </a:r>
            <a:endParaRPr lang="hu-HU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Cutie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pentru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prânz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din plastic PP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reciclat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capac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bambus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set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tacâmuri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cuțit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furculiță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curea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elastică</a:t>
            </a:r>
            <a:r>
              <a:rPr lang="en-US" sz="100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br>
              <a:rPr lang="en-GB" sz="8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49" name="object 57">
            <a:extLst>
              <a:ext uri="{FF2B5EF4-FFF2-40B4-BE49-F238E27FC236}">
                <a16:creationId xmlns:a16="http://schemas.microsoft.com/office/drawing/2014/main" id="{2B4D8677-DF4D-49ED-A4A8-D5230E57C3B8}"/>
              </a:ext>
            </a:extLst>
          </p:cNvPr>
          <p:cNvSpPr txBox="1"/>
          <p:nvPr/>
        </p:nvSpPr>
        <p:spPr>
          <a:xfrm>
            <a:off x="353002" y="4149313"/>
            <a:ext cx="5065237" cy="376529"/>
          </a:xfrm>
          <a:prstGeom prst="rect">
            <a:avLst/>
          </a:prstGeom>
        </p:spPr>
        <p:txBody>
          <a:bodyPr vert="horz" wrap="square" lIns="0" tIns="12589" rIns="0" bIns="0" rtlCol="0">
            <a:spAutoFit/>
          </a:bodyPr>
          <a:lstStyle/>
          <a:p>
            <a:pPr marL="13248" marR="5300">
              <a:lnSpc>
                <a:spcPct val="102299"/>
              </a:lnSpc>
              <a:spcBef>
                <a:spcPts val="101"/>
              </a:spcBef>
            </a:pP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Fă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 </a:t>
            </a: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alegerea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 mai </a:t>
            </a: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ecologică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!</a:t>
            </a:r>
            <a:endParaRPr lang="en-GB" sz="2400" b="1" cap="all" spc="15" dirty="0">
              <a:solidFill>
                <a:schemeClr val="bg1"/>
              </a:solidFill>
              <a:latin typeface="Ropa Mix Pro" panose="020B0504020101010102" pitchFamily="34" charset="0"/>
              <a:cs typeface="Ropa Mix Pro" panose="020B0504020101010102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07B6CA7-1391-4A5F-8F33-2C7C19CFA42B}"/>
              </a:ext>
            </a:extLst>
          </p:cNvPr>
          <p:cNvSpPr txBox="1"/>
          <p:nvPr/>
        </p:nvSpPr>
        <p:spPr>
          <a:xfrm>
            <a:off x="352561" y="4625069"/>
            <a:ext cx="505432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hu-HU" sz="1200" dirty="0" err="1">
                <a:solidFill>
                  <a:schemeClr val="bg1"/>
                </a:solidFill>
              </a:rPr>
              <a:t>Colecția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noastră</a:t>
            </a:r>
            <a:r>
              <a:rPr lang="hu-HU" sz="1200" dirty="0">
                <a:solidFill>
                  <a:schemeClr val="bg1"/>
                </a:solidFill>
              </a:rPr>
              <a:t> GO GREEN s-a </a:t>
            </a:r>
            <a:r>
              <a:rPr lang="hu-HU" sz="1200" dirty="0" err="1">
                <a:solidFill>
                  <a:schemeClr val="bg1"/>
                </a:solidFill>
              </a:rPr>
              <a:t>extins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cu</a:t>
            </a:r>
            <a:r>
              <a:rPr lang="hu-HU" sz="1200" dirty="0">
                <a:solidFill>
                  <a:schemeClr val="bg1"/>
                </a:solidFill>
              </a:rPr>
              <a:t> o </a:t>
            </a:r>
            <a:r>
              <a:rPr lang="hu-HU" sz="1200" dirty="0" err="1">
                <a:solidFill>
                  <a:schemeClr val="bg1"/>
                </a:solidFill>
              </a:rPr>
              <a:t>gamă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largă</a:t>
            </a:r>
            <a:r>
              <a:rPr lang="hu-HU" sz="1200" dirty="0">
                <a:solidFill>
                  <a:schemeClr val="bg1"/>
                </a:solidFill>
              </a:rPr>
              <a:t> de </a:t>
            </a:r>
            <a:r>
              <a:rPr lang="hu-HU" sz="1200" dirty="0" err="1">
                <a:solidFill>
                  <a:schemeClr val="bg1"/>
                </a:solidFill>
              </a:rPr>
              <a:t>cadouri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promoționale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naturale</a:t>
            </a:r>
            <a:r>
              <a:rPr lang="hu-HU" sz="1200" dirty="0">
                <a:solidFill>
                  <a:schemeClr val="bg1"/>
                </a:solidFill>
              </a:rPr>
              <a:t>, </a:t>
            </a:r>
            <a:r>
              <a:rPr lang="hu-HU" sz="1200" dirty="0" err="1">
                <a:solidFill>
                  <a:schemeClr val="bg1"/>
                </a:solidFill>
              </a:rPr>
              <a:t>reutilizabile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și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durabile</a:t>
            </a:r>
            <a:r>
              <a:rPr lang="hu-HU" sz="1200" dirty="0">
                <a:solidFill>
                  <a:schemeClr val="bg1"/>
                </a:solidFill>
              </a:rPr>
              <a:t>. </a:t>
            </a:r>
            <a:r>
              <a:rPr lang="it-IT" sz="1200" dirty="0">
                <a:solidFill>
                  <a:schemeClr val="bg1"/>
                </a:solidFill>
              </a:rPr>
              <a:t>Alegeți alternative mai ecologice la articolele tradiționale și creați o imagine ecologică pentru compania dvs.</a:t>
            </a:r>
            <a:endParaRPr lang="en-GB" sz="1000" dirty="0">
              <a:solidFill>
                <a:srgbClr val="9F5927"/>
              </a:solidFill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C8FAD844-A055-440B-BA9E-3EFC43D54E3A}"/>
              </a:ext>
            </a:extLst>
          </p:cNvPr>
          <p:cNvSpPr/>
          <p:nvPr/>
        </p:nvSpPr>
        <p:spPr>
          <a:xfrm>
            <a:off x="348113" y="11724606"/>
            <a:ext cx="1151310" cy="117894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Téglalap 50">
            <a:extLst>
              <a:ext uri="{FF2B5EF4-FFF2-40B4-BE49-F238E27FC236}">
                <a16:creationId xmlns:a16="http://schemas.microsoft.com/office/drawing/2014/main" id="{2B2351E0-9608-4980-A1F3-5748DBA2F384}"/>
              </a:ext>
            </a:extLst>
          </p:cNvPr>
          <p:cNvSpPr/>
          <p:nvPr/>
        </p:nvSpPr>
        <p:spPr>
          <a:xfrm>
            <a:off x="1653355" y="11724605"/>
            <a:ext cx="1151310" cy="1184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BD638168-A5B9-465F-8F4B-0AB90C81615F}"/>
              </a:ext>
            </a:extLst>
          </p:cNvPr>
          <p:cNvSpPr/>
          <p:nvPr/>
        </p:nvSpPr>
        <p:spPr>
          <a:xfrm>
            <a:off x="2951536" y="11724606"/>
            <a:ext cx="1151310" cy="1178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églalap 52">
            <a:extLst>
              <a:ext uri="{FF2B5EF4-FFF2-40B4-BE49-F238E27FC236}">
                <a16:creationId xmlns:a16="http://schemas.microsoft.com/office/drawing/2014/main" id="{3D9F2999-06B0-4F2E-87A3-B26DD4A77943}"/>
              </a:ext>
            </a:extLst>
          </p:cNvPr>
          <p:cNvSpPr/>
          <p:nvPr/>
        </p:nvSpPr>
        <p:spPr>
          <a:xfrm>
            <a:off x="4256147" y="11724606"/>
            <a:ext cx="1151310" cy="1178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bject 53">
            <a:extLst>
              <a:ext uri="{FF2B5EF4-FFF2-40B4-BE49-F238E27FC236}">
                <a16:creationId xmlns:a16="http://schemas.microsoft.com/office/drawing/2014/main" id="{511B26E6-0E23-46BF-A43A-49286C7D5F77}"/>
              </a:ext>
            </a:extLst>
          </p:cNvPr>
          <p:cNvSpPr txBox="1"/>
          <p:nvPr/>
        </p:nvSpPr>
        <p:spPr>
          <a:xfrm>
            <a:off x="355788" y="13004943"/>
            <a:ext cx="1212463" cy="13946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Donson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AP800530-21</a:t>
            </a: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Încărcător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rapid,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fără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fir (15W),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în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carcasă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aluminiu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reciclat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bambus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Inclusiv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cablu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încărcare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USB.</a:t>
            </a:r>
            <a:endParaRPr lang="hu-HU" sz="10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C61ED897-3034-4D35-8F3C-29A64CE39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513" y="11842631"/>
            <a:ext cx="1491022" cy="994015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E14B37C3-5436-4A03-ACC8-FF90E37B41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0409" y="11893276"/>
            <a:ext cx="1339092" cy="892727"/>
          </a:xfrm>
          <a:prstGeom prst="rect">
            <a:avLst/>
          </a:prstGeom>
        </p:spPr>
      </p:pic>
      <p:pic>
        <p:nvPicPr>
          <p:cNvPr id="31" name="Kép 30">
            <a:extLst>
              <a:ext uri="{FF2B5EF4-FFF2-40B4-BE49-F238E27FC236}">
                <a16:creationId xmlns:a16="http://schemas.microsoft.com/office/drawing/2014/main" id="{67D965C2-F324-433A-A90B-F1C5B7556A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81" y="11831858"/>
            <a:ext cx="1317206" cy="1015564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73C05CB6-55EC-4B9D-ADB0-2F77C4EFCE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002" y="11812668"/>
            <a:ext cx="1663599" cy="1109065"/>
          </a:xfrm>
          <a:prstGeom prst="rect">
            <a:avLst/>
          </a:prstGeom>
        </p:spPr>
      </p:pic>
      <p:sp>
        <p:nvSpPr>
          <p:cNvPr id="58" name="object 53">
            <a:extLst>
              <a:ext uri="{FF2B5EF4-FFF2-40B4-BE49-F238E27FC236}">
                <a16:creationId xmlns:a16="http://schemas.microsoft.com/office/drawing/2014/main" id="{5A94F584-E6D6-4CA2-8CF1-15C8BD6F2D68}"/>
              </a:ext>
            </a:extLst>
          </p:cNvPr>
          <p:cNvSpPr txBox="1"/>
          <p:nvPr/>
        </p:nvSpPr>
        <p:spPr>
          <a:xfrm>
            <a:off x="3029346" y="5580386"/>
            <a:ext cx="2229092" cy="102976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Cuboo</a:t>
            </a:r>
            <a:r>
              <a:rPr lang="en-GB" sz="1200" b="1" dirty="0">
                <a:solidFill>
                  <a:srgbClr val="EF4949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AP800532</a:t>
            </a:r>
            <a:br>
              <a:rPr lang="en-GB" sz="800" dirty="0"/>
            </a:br>
            <a:r>
              <a:rPr lang="en-US" sz="1000" dirty="0" err="1"/>
              <a:t>Boxă</a:t>
            </a:r>
            <a:r>
              <a:rPr lang="en-US" sz="1000" dirty="0"/>
              <a:t> </a:t>
            </a:r>
            <a:r>
              <a:rPr lang="en-US" sz="1000" dirty="0" err="1"/>
              <a:t>portabilă</a:t>
            </a:r>
            <a:r>
              <a:rPr lang="en-US" sz="1000" dirty="0"/>
              <a:t> Bluetooth, </a:t>
            </a:r>
            <a:r>
              <a:rPr lang="en-US" sz="1000" dirty="0" err="1"/>
              <a:t>în</a:t>
            </a:r>
            <a:r>
              <a:rPr lang="en-US" sz="1000" dirty="0"/>
              <a:t> </a:t>
            </a:r>
            <a:r>
              <a:rPr lang="en-US" sz="1000" dirty="0" err="1"/>
              <a:t>carcasă</a:t>
            </a:r>
            <a:r>
              <a:rPr lang="en-US" sz="1000" dirty="0"/>
              <a:t> din </a:t>
            </a:r>
            <a:r>
              <a:rPr lang="en-US" sz="1000" dirty="0" err="1"/>
              <a:t>bambus</a:t>
            </a:r>
            <a:r>
              <a:rPr lang="en-US" sz="1000" dirty="0"/>
              <a:t>, cu </a:t>
            </a:r>
            <a:r>
              <a:rPr lang="en-US" sz="1000" dirty="0" err="1"/>
              <a:t>funcție</a:t>
            </a:r>
            <a:r>
              <a:rPr lang="en-US" sz="1000" dirty="0"/>
              <a:t> de </a:t>
            </a:r>
            <a:r>
              <a:rPr lang="en-US" sz="1000" dirty="0" err="1"/>
              <a:t>apel</a:t>
            </a:r>
            <a:r>
              <a:rPr lang="en-US" sz="1000" dirty="0"/>
              <a:t> hands-free </a:t>
            </a:r>
            <a:r>
              <a:rPr lang="en-US" sz="1000" dirty="0" err="1"/>
              <a:t>și</a:t>
            </a:r>
            <a:r>
              <a:rPr lang="en-US" sz="1000" dirty="0"/>
              <a:t> </a:t>
            </a:r>
            <a:r>
              <a:rPr lang="en-US" sz="1000" dirty="0" err="1"/>
              <a:t>baterie</a:t>
            </a:r>
            <a:r>
              <a:rPr lang="en-US" sz="1000" dirty="0"/>
              <a:t> </a:t>
            </a:r>
            <a:r>
              <a:rPr lang="en-US" sz="1000" dirty="0" err="1"/>
              <a:t>reîncărcabilă</a:t>
            </a:r>
            <a:r>
              <a:rPr lang="en-US" sz="1000" dirty="0"/>
              <a:t> </a:t>
            </a:r>
            <a:r>
              <a:rPr lang="en-US" sz="1000" dirty="0" err="1"/>
              <a:t>încorporată</a:t>
            </a:r>
            <a:r>
              <a:rPr lang="en-US" sz="1000" dirty="0"/>
              <a:t>. </a:t>
            </a:r>
            <a:r>
              <a:rPr lang="en-US" sz="1000" dirty="0" err="1"/>
              <a:t>Inclusiv</a:t>
            </a:r>
            <a:r>
              <a:rPr lang="en-US" sz="1000" dirty="0"/>
              <a:t> </a:t>
            </a:r>
            <a:r>
              <a:rPr lang="en-US" sz="1000" dirty="0" err="1"/>
              <a:t>cablu</a:t>
            </a:r>
            <a:r>
              <a:rPr lang="en-US" sz="1000" dirty="0"/>
              <a:t> de </a:t>
            </a:r>
            <a:r>
              <a:rPr lang="en-US" sz="1000" dirty="0" err="1"/>
              <a:t>încărcare</a:t>
            </a:r>
            <a:r>
              <a:rPr lang="en-US" sz="1000" dirty="0"/>
              <a:t> USB.</a:t>
            </a:r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62" name="object 53">
            <a:extLst>
              <a:ext uri="{FF2B5EF4-FFF2-40B4-BE49-F238E27FC236}">
                <a16:creationId xmlns:a16="http://schemas.microsoft.com/office/drawing/2014/main" id="{586ECBBA-D638-442D-9252-BA3819EE5F04}"/>
              </a:ext>
            </a:extLst>
          </p:cNvPr>
          <p:cNvSpPr txBox="1"/>
          <p:nvPr/>
        </p:nvSpPr>
        <p:spPr>
          <a:xfrm>
            <a:off x="3029346" y="9508014"/>
            <a:ext cx="2229092" cy="8697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Vacobo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AP808051</a:t>
            </a:r>
            <a:br>
              <a:rPr lang="en-GB" sz="800" dirty="0"/>
            </a:br>
            <a:r>
              <a:rPr lang="en-US" sz="1000" dirty="0" err="1"/>
              <a:t>Termos</a:t>
            </a:r>
            <a:r>
              <a:rPr lang="en-US" sz="1000" dirty="0"/>
              <a:t> din </a:t>
            </a:r>
            <a:r>
              <a:rPr lang="en-US" sz="1000" dirty="0" err="1"/>
              <a:t>oțel</a:t>
            </a:r>
            <a:r>
              <a:rPr lang="en-US" sz="1000" dirty="0"/>
              <a:t> </a:t>
            </a:r>
            <a:r>
              <a:rPr lang="en-US" sz="1000" dirty="0" err="1"/>
              <a:t>inoxidabil</a:t>
            </a:r>
            <a:r>
              <a:rPr lang="en-US" sz="1000" dirty="0"/>
              <a:t>, cu </a:t>
            </a:r>
            <a:r>
              <a:rPr lang="en-US" sz="1000" dirty="0" err="1"/>
              <a:t>perete</a:t>
            </a:r>
            <a:r>
              <a:rPr lang="en-US" sz="1000" dirty="0"/>
              <a:t> </a:t>
            </a:r>
            <a:r>
              <a:rPr lang="en-US" sz="1000" dirty="0" err="1"/>
              <a:t>dublu</a:t>
            </a:r>
            <a:r>
              <a:rPr lang="en-US" sz="1000" dirty="0"/>
              <a:t>, cu </a:t>
            </a:r>
            <a:r>
              <a:rPr lang="en-US" sz="1000" dirty="0" err="1"/>
              <a:t>capac</a:t>
            </a:r>
            <a:r>
              <a:rPr lang="en-US" sz="1000" dirty="0"/>
              <a:t> din </a:t>
            </a:r>
            <a:r>
              <a:rPr lang="en-US" sz="1000" dirty="0" err="1"/>
              <a:t>bambus</a:t>
            </a:r>
            <a:r>
              <a:rPr lang="en-US" sz="1000" dirty="0"/>
              <a:t> </a:t>
            </a:r>
            <a:r>
              <a:rPr lang="en-US" sz="1000" dirty="0" err="1"/>
              <a:t>și</a:t>
            </a:r>
            <a:r>
              <a:rPr lang="en-US" sz="1000" dirty="0"/>
              <a:t> </a:t>
            </a:r>
            <a:r>
              <a:rPr lang="en-US" sz="1000" dirty="0" err="1"/>
              <a:t>carabină</a:t>
            </a:r>
            <a:r>
              <a:rPr lang="en-US" sz="1000" dirty="0"/>
              <a:t>, 500 ml. 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55" name="Téglalap 54">
            <a:extLst>
              <a:ext uri="{FF2B5EF4-FFF2-40B4-BE49-F238E27FC236}">
                <a16:creationId xmlns:a16="http://schemas.microsoft.com/office/drawing/2014/main" id="{3696A979-498F-4597-B1D7-52B5FF87A4D7}"/>
              </a:ext>
            </a:extLst>
          </p:cNvPr>
          <p:cNvSpPr/>
          <p:nvPr/>
        </p:nvSpPr>
        <p:spPr>
          <a:xfrm>
            <a:off x="1443" y="15027485"/>
            <a:ext cx="5758006" cy="361234"/>
          </a:xfrm>
          <a:prstGeom prst="rect">
            <a:avLst/>
          </a:prstGeom>
          <a:solidFill>
            <a:srgbClr val="019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E46E78"/>
              </a:solidFill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7022A629-9DE0-9932-9449-88D55505DB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" r="2392"/>
          <a:stretch/>
        </p:blipFill>
        <p:spPr>
          <a:xfrm>
            <a:off x="2885619" y="7297963"/>
            <a:ext cx="2873830" cy="2012400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DD6D1123-DFE6-15B7-14AC-C0D561C7A6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3" r="6823"/>
          <a:stretch/>
        </p:blipFill>
        <p:spPr>
          <a:xfrm>
            <a:off x="279652" y="9309211"/>
            <a:ext cx="2605967" cy="20124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879DB71-9FF9-2F22-3A2E-6789444473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" r="6812"/>
          <a:stretch/>
        </p:blipFill>
        <p:spPr>
          <a:xfrm>
            <a:off x="279652" y="5293068"/>
            <a:ext cx="2605967" cy="201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06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2246</TotalTime>
  <Words>251</Words>
  <Application>Microsoft Office PowerPoint</Application>
  <PresentationFormat>Egyéni</PresentationFormat>
  <Paragraphs>26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Ropa Mix Pro</vt:lpstr>
      <vt:lpstr>Office-téma</vt:lpstr>
      <vt:lpstr>PowerPoint-bemutató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COOL Collection</dc:creator>
  <cp:keywords/>
  <dc:description/>
  <cp:lastModifiedBy>Gémesi Evelin</cp:lastModifiedBy>
  <cp:revision>105</cp:revision>
  <cp:lastPrinted>2020-10-14T10:13:42Z</cp:lastPrinted>
  <dcterms:created xsi:type="dcterms:W3CDTF">2020-04-21T06:52:21Z</dcterms:created>
  <dcterms:modified xsi:type="dcterms:W3CDTF">2023-01-30T15:44:05Z</dcterms:modified>
  <cp:category/>
</cp:coreProperties>
</file>