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2D6"/>
    <a:srgbClr val="F0F9E3"/>
    <a:srgbClr val="DDF3D9"/>
    <a:srgbClr val="D4F0DB"/>
    <a:srgbClr val="D4F0D9"/>
    <a:srgbClr val="C7EBCE"/>
    <a:srgbClr val="B0E2BA"/>
    <a:srgbClr val="E7F5D3"/>
    <a:srgbClr val="D0ECA6"/>
    <a:srgbClr val="01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68" d="100"/>
          <a:sy n="68" d="100"/>
        </p:scale>
        <p:origin x="3762" y="-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wmf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jpe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EcoRing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800" dirty="0"/>
            </a:br>
            <a:r>
              <a:rPr lang="en-US" sz="1000" dirty="0" err="1"/>
              <a:t>Breloc</a:t>
            </a:r>
            <a:r>
              <a:rPr lang="en-US" sz="1000" dirty="0"/>
              <a:t> din </a:t>
            </a:r>
            <a:r>
              <a:rPr lang="en-US" sz="1000" dirty="0" err="1"/>
              <a:t>placaj</a:t>
            </a:r>
            <a:r>
              <a:rPr lang="en-US" sz="1000" dirty="0"/>
              <a:t> de </a:t>
            </a:r>
            <a:r>
              <a:rPr lang="en-US" sz="1000" dirty="0" err="1"/>
              <a:t>mesteacăn</a:t>
            </a:r>
            <a:r>
              <a:rPr lang="en-US" sz="1000" dirty="0"/>
              <a:t>, cu </a:t>
            </a:r>
            <a:r>
              <a:rPr lang="en-US" sz="1000" dirty="0" err="1"/>
              <a:t>lanț</a:t>
            </a:r>
            <a:r>
              <a:rPr lang="en-US" sz="1000" dirty="0"/>
              <a:t> </a:t>
            </a:r>
            <a:r>
              <a:rPr lang="en-US" sz="1000" dirty="0" err="1"/>
              <a:t>metalic</a:t>
            </a:r>
            <a:r>
              <a:rPr lang="en-US" sz="1000" dirty="0"/>
              <a:t> </a:t>
            </a:r>
            <a:r>
              <a:rPr lang="en-US" sz="1000" dirty="0" err="1"/>
              <a:t>și</a:t>
            </a:r>
            <a:r>
              <a:rPr lang="en-US" sz="1000" dirty="0"/>
              <a:t> design </a:t>
            </a:r>
            <a:r>
              <a:rPr lang="en-US" sz="1000" dirty="0" err="1"/>
              <a:t>tematic</a:t>
            </a:r>
            <a:r>
              <a:rPr lang="en-US" sz="1000" dirty="0"/>
              <a:t> </a:t>
            </a:r>
            <a:r>
              <a:rPr lang="en-US" sz="1000" dirty="0" err="1"/>
              <a:t>pentru</a:t>
            </a:r>
            <a:r>
              <a:rPr lang="en-US" sz="1000" dirty="0"/>
              <a:t> </a:t>
            </a:r>
            <a:r>
              <a:rPr lang="en-US" sz="1000" dirty="0" err="1"/>
              <a:t>protecția</a:t>
            </a:r>
            <a:r>
              <a:rPr lang="en-US" sz="1000" dirty="0"/>
              <a:t> </a:t>
            </a:r>
            <a:r>
              <a:rPr lang="en-US" sz="1000" dirty="0" err="1"/>
              <a:t>mediului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5362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DAF2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Plasati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datele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 de contact </a:t>
            </a:r>
            <a:r>
              <a:rPr lang="en-GB" sz="1200" spc="-5" dirty="0" err="1">
                <a:solidFill>
                  <a:srgbClr val="65656A"/>
                </a:solidFill>
                <a:cs typeface="OpenSans-Light"/>
              </a:rPr>
              <a:t>aici</a:t>
            </a:r>
            <a:r>
              <a:rPr lang="en-GB" sz="1200" spc="-5" dirty="0">
                <a:solidFill>
                  <a:srgbClr val="65656A"/>
                </a:solidFill>
                <a:cs typeface="OpenSans-Light"/>
              </a:rPr>
              <a:t>!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hu-HU" sz="900" dirty="0" err="1"/>
              <a:t>Plasati</a:t>
            </a:r>
            <a:r>
              <a:rPr lang="hu-HU" sz="900" dirty="0"/>
              <a:t> </a:t>
            </a:r>
            <a:r>
              <a:rPr lang="hu-HU" sz="900" dirty="0" err="1"/>
              <a:t>conditiile</a:t>
            </a:r>
            <a:r>
              <a:rPr lang="hu-HU" sz="900" dirty="0"/>
              <a:t> </a:t>
            </a:r>
            <a:r>
              <a:rPr lang="hu-HU" sz="900" dirty="0" err="1"/>
              <a:t>promotionale</a:t>
            </a:r>
            <a:r>
              <a:rPr lang="hu-HU" sz="900" dirty="0"/>
              <a:t> </a:t>
            </a:r>
            <a:r>
              <a:rPr lang="hu-HU" sz="900" dirty="0" err="1"/>
              <a:t>aici</a:t>
            </a:r>
            <a:r>
              <a:rPr lang="hu-HU" sz="900" dirty="0"/>
              <a:t>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72758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Eravoid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AP800502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Stilou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fără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cerneală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de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lungă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durată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din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aluminiu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reciclat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cu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capăt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pentru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ecran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tactil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și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vârf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din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aliaj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metalic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care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oxidează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hârtia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541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CreaFelt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Money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AP716630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Portofel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din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fetru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RPET,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realizat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comandă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cu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clapă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și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spate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imprimate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în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culori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Cu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etichetă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distinctivă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hu-HU" sz="10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541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Rebento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Cutie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pentru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prânz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din plastic PP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reciclat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cu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capac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din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set de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tacâmuri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cuțit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și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furculiță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și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curea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elastică</a:t>
            </a:r>
            <a:r>
              <a:rPr lang="en-US" sz="100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Fă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alegerea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mai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ecologică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hu-HU" sz="1200" dirty="0" err="1">
                <a:solidFill>
                  <a:schemeClr val="bg1"/>
                </a:solidFill>
              </a:rPr>
              <a:t>Colecția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noastră</a:t>
            </a:r>
            <a:r>
              <a:rPr lang="hu-HU" sz="1200" dirty="0">
                <a:solidFill>
                  <a:schemeClr val="bg1"/>
                </a:solidFill>
              </a:rPr>
              <a:t> GO GREEN s-a </a:t>
            </a:r>
            <a:r>
              <a:rPr lang="hu-HU" sz="1200" dirty="0" err="1">
                <a:solidFill>
                  <a:schemeClr val="bg1"/>
                </a:solidFill>
              </a:rPr>
              <a:t>extins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cu</a:t>
            </a:r>
            <a:r>
              <a:rPr lang="hu-HU" sz="1200" dirty="0">
                <a:solidFill>
                  <a:schemeClr val="bg1"/>
                </a:solidFill>
              </a:rPr>
              <a:t> o </a:t>
            </a:r>
            <a:r>
              <a:rPr lang="hu-HU" sz="1200" dirty="0" err="1">
                <a:solidFill>
                  <a:schemeClr val="bg1"/>
                </a:solidFill>
              </a:rPr>
              <a:t>gamă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largă</a:t>
            </a:r>
            <a:r>
              <a:rPr lang="hu-HU" sz="1200" dirty="0">
                <a:solidFill>
                  <a:schemeClr val="bg1"/>
                </a:solidFill>
              </a:rPr>
              <a:t> de </a:t>
            </a:r>
            <a:r>
              <a:rPr lang="hu-HU" sz="1200" dirty="0" err="1">
                <a:solidFill>
                  <a:schemeClr val="bg1"/>
                </a:solidFill>
              </a:rPr>
              <a:t>cadouri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promoționale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naturale</a:t>
            </a:r>
            <a:r>
              <a:rPr lang="hu-HU" sz="1200" dirty="0">
                <a:solidFill>
                  <a:schemeClr val="bg1"/>
                </a:solidFill>
              </a:rPr>
              <a:t>, </a:t>
            </a:r>
            <a:r>
              <a:rPr lang="hu-HU" sz="1200" dirty="0" err="1">
                <a:solidFill>
                  <a:schemeClr val="bg1"/>
                </a:solidFill>
              </a:rPr>
              <a:t>reutilizabile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și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durabile</a:t>
            </a:r>
            <a:r>
              <a:rPr lang="hu-HU" sz="1200" dirty="0">
                <a:solidFill>
                  <a:schemeClr val="bg1"/>
                </a:solidFill>
              </a:rPr>
              <a:t>. </a:t>
            </a:r>
            <a:r>
              <a:rPr lang="it-IT" sz="1200" dirty="0">
                <a:solidFill>
                  <a:schemeClr val="bg1"/>
                </a:solidFill>
              </a:rPr>
              <a:t>Alegeți alternative mai ecologice la articolele tradiționale și creați o imagine ecologică pentru compania dvs.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3946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Donson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AP800530-21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Încărcător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rapid,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fără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fir (15W),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în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carcasă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din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aluminiu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reciclat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și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Inclusiv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cablu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încărcare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USB.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13" y="11842631"/>
            <a:ext cx="1491022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09" y="11893276"/>
            <a:ext cx="1339092" cy="892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281" y="11831858"/>
            <a:ext cx="1317206" cy="101556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02" y="11812668"/>
            <a:ext cx="1663599" cy="1109065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297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Cuboo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AP800532</a:t>
            </a:r>
            <a:br>
              <a:rPr lang="en-GB" sz="800" dirty="0"/>
            </a:br>
            <a:r>
              <a:rPr lang="en-US" sz="1000" dirty="0" err="1"/>
              <a:t>Boxă</a:t>
            </a:r>
            <a:r>
              <a:rPr lang="en-US" sz="1000" dirty="0"/>
              <a:t> </a:t>
            </a:r>
            <a:r>
              <a:rPr lang="en-US" sz="1000" dirty="0" err="1"/>
              <a:t>portabilă</a:t>
            </a:r>
            <a:r>
              <a:rPr lang="en-US" sz="1000" dirty="0"/>
              <a:t> Bluetooth, </a:t>
            </a:r>
            <a:r>
              <a:rPr lang="en-US" sz="1000" dirty="0" err="1"/>
              <a:t>în</a:t>
            </a:r>
            <a:r>
              <a:rPr lang="en-US" sz="1000" dirty="0"/>
              <a:t> </a:t>
            </a:r>
            <a:r>
              <a:rPr lang="en-US" sz="1000" dirty="0" err="1"/>
              <a:t>carcasă</a:t>
            </a:r>
            <a:r>
              <a:rPr lang="en-US" sz="1000" dirty="0"/>
              <a:t> din </a:t>
            </a:r>
            <a:r>
              <a:rPr lang="en-US" sz="1000" dirty="0" err="1"/>
              <a:t>bambus</a:t>
            </a:r>
            <a:r>
              <a:rPr lang="en-US" sz="1000" dirty="0"/>
              <a:t>, cu </a:t>
            </a:r>
            <a:r>
              <a:rPr lang="en-US" sz="1000" dirty="0" err="1"/>
              <a:t>funcție</a:t>
            </a:r>
            <a:r>
              <a:rPr lang="en-US" sz="1000" dirty="0"/>
              <a:t> de </a:t>
            </a:r>
            <a:r>
              <a:rPr lang="en-US" sz="1000" dirty="0" err="1"/>
              <a:t>apel</a:t>
            </a:r>
            <a:r>
              <a:rPr lang="en-US" sz="1000" dirty="0"/>
              <a:t> hands-free </a:t>
            </a:r>
            <a:r>
              <a:rPr lang="en-US" sz="1000" dirty="0" err="1"/>
              <a:t>și</a:t>
            </a:r>
            <a:r>
              <a:rPr lang="en-US" sz="1000" dirty="0"/>
              <a:t> </a:t>
            </a:r>
            <a:r>
              <a:rPr lang="en-US" sz="1000" dirty="0" err="1"/>
              <a:t>baterie</a:t>
            </a:r>
            <a:r>
              <a:rPr lang="en-US" sz="1000" dirty="0"/>
              <a:t> </a:t>
            </a:r>
            <a:r>
              <a:rPr lang="en-US" sz="1000" dirty="0" err="1"/>
              <a:t>reîncărcabilă</a:t>
            </a:r>
            <a:r>
              <a:rPr lang="en-US" sz="1000" dirty="0"/>
              <a:t> </a:t>
            </a:r>
            <a:r>
              <a:rPr lang="en-US" sz="1000" dirty="0" err="1"/>
              <a:t>încorporată</a:t>
            </a:r>
            <a:r>
              <a:rPr lang="en-US" sz="1000" dirty="0"/>
              <a:t>. </a:t>
            </a:r>
            <a:r>
              <a:rPr lang="en-US" sz="1000" dirty="0" err="1"/>
              <a:t>Inclusiv</a:t>
            </a:r>
            <a:r>
              <a:rPr lang="en-US" sz="1000" dirty="0"/>
              <a:t> </a:t>
            </a:r>
            <a:r>
              <a:rPr lang="en-US" sz="1000" dirty="0" err="1"/>
              <a:t>cablu</a:t>
            </a:r>
            <a:r>
              <a:rPr lang="en-US" sz="1000" dirty="0"/>
              <a:t> de </a:t>
            </a:r>
            <a:r>
              <a:rPr lang="en-US" sz="1000" dirty="0" err="1"/>
              <a:t>încărcare</a:t>
            </a:r>
            <a:r>
              <a:rPr lang="en-US" sz="1000" dirty="0"/>
              <a:t> USB.</a:t>
            </a: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Vacobo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AP808051</a:t>
            </a:r>
            <a:br>
              <a:rPr lang="en-GB" sz="800" dirty="0"/>
            </a:br>
            <a:r>
              <a:rPr lang="en-US" sz="1000" dirty="0" err="1"/>
              <a:t>Termos</a:t>
            </a:r>
            <a:r>
              <a:rPr lang="en-US" sz="1000" dirty="0"/>
              <a:t> din </a:t>
            </a:r>
            <a:r>
              <a:rPr lang="en-US" sz="1000" dirty="0" err="1"/>
              <a:t>oțel</a:t>
            </a:r>
            <a:r>
              <a:rPr lang="en-US" sz="1000" dirty="0"/>
              <a:t> </a:t>
            </a:r>
            <a:r>
              <a:rPr lang="en-US" sz="1000" dirty="0" err="1"/>
              <a:t>inoxidabil</a:t>
            </a:r>
            <a:r>
              <a:rPr lang="en-US" sz="1000" dirty="0"/>
              <a:t>, cu </a:t>
            </a:r>
            <a:r>
              <a:rPr lang="en-US" sz="1000" dirty="0" err="1"/>
              <a:t>perete</a:t>
            </a:r>
            <a:r>
              <a:rPr lang="en-US" sz="1000" dirty="0"/>
              <a:t> </a:t>
            </a:r>
            <a:r>
              <a:rPr lang="en-US" sz="1000" dirty="0" err="1"/>
              <a:t>dublu</a:t>
            </a:r>
            <a:r>
              <a:rPr lang="en-US" sz="1000" dirty="0"/>
              <a:t>, cu </a:t>
            </a:r>
            <a:r>
              <a:rPr lang="en-US" sz="1000" dirty="0" err="1"/>
              <a:t>capac</a:t>
            </a:r>
            <a:r>
              <a:rPr lang="en-US" sz="1000" dirty="0"/>
              <a:t> din </a:t>
            </a:r>
            <a:r>
              <a:rPr lang="en-US" sz="1000" dirty="0" err="1"/>
              <a:t>bambus</a:t>
            </a:r>
            <a:r>
              <a:rPr lang="en-US" sz="1000" dirty="0"/>
              <a:t> </a:t>
            </a:r>
            <a:r>
              <a:rPr lang="en-US" sz="1000" dirty="0" err="1"/>
              <a:t>și</a:t>
            </a:r>
            <a:r>
              <a:rPr lang="en-US" sz="1000" dirty="0"/>
              <a:t> </a:t>
            </a:r>
            <a:r>
              <a:rPr lang="en-US" sz="1000" dirty="0" err="1"/>
              <a:t>carabină</a:t>
            </a:r>
            <a:r>
              <a:rPr lang="en-US" sz="1000" dirty="0"/>
              <a:t>, 500 ml.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lei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/>
        </p:blipFill>
        <p:spPr>
          <a:xfrm>
            <a:off x="279652" y="9309211"/>
            <a:ext cx="2605967" cy="2012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2246</TotalTime>
  <Words>251</Words>
  <Application>Microsoft Office PowerPoint</Application>
  <PresentationFormat>Egyéni</PresentationFormat>
  <Paragraphs>26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105</cp:revision>
  <cp:lastPrinted>2020-10-14T10:13:42Z</cp:lastPrinted>
  <dcterms:created xsi:type="dcterms:W3CDTF">2020-04-21T06:52:21Z</dcterms:created>
  <dcterms:modified xsi:type="dcterms:W3CDTF">2023-01-30T15:44:05Z</dcterms:modified>
  <cp:category/>
</cp:coreProperties>
</file>