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2D6"/>
    <a:srgbClr val="F0F9E3"/>
    <a:srgbClr val="DDF3D9"/>
    <a:srgbClr val="D4F0DB"/>
    <a:srgbClr val="D4F0D9"/>
    <a:srgbClr val="C7EBCE"/>
    <a:srgbClr val="B0E2BA"/>
    <a:srgbClr val="E7F5D3"/>
    <a:srgbClr val="D0ECA6"/>
    <a:srgbClr val="019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80" d="100"/>
          <a:sy n="80" d="100"/>
        </p:scale>
        <p:origin x="3552" y="-3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2023. 01. 30.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.wmf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11" Type="http://schemas.openxmlformats.org/officeDocument/2006/relationships/image" Target="../media/image9.jpeg"/><Relationship Id="rId5" Type="http://schemas.openxmlformats.org/officeDocument/2006/relationships/image" Target="../media/image3.tif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EcoRing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800" dirty="0"/>
            </a:br>
            <a:r>
              <a:rPr lang="en-US" sz="1000" dirty="0" err="1"/>
              <a:t>Prívesok</a:t>
            </a:r>
            <a:r>
              <a:rPr lang="en-US" sz="1000" dirty="0"/>
              <a:t> </a:t>
            </a:r>
            <a:r>
              <a:rPr lang="en-US" sz="1000" dirty="0" err="1"/>
              <a:t>na</a:t>
            </a:r>
            <a:r>
              <a:rPr lang="en-US" sz="1000" dirty="0"/>
              <a:t> </a:t>
            </a:r>
            <a:r>
              <a:rPr lang="en-US" sz="1000" dirty="0" err="1"/>
              <a:t>kľúče</a:t>
            </a:r>
            <a:r>
              <a:rPr lang="en-US" sz="1000" dirty="0"/>
              <a:t> z </a:t>
            </a:r>
            <a:r>
              <a:rPr lang="en-US" sz="1000" dirty="0" err="1"/>
              <a:t>brezovej</a:t>
            </a:r>
            <a:r>
              <a:rPr lang="en-US" sz="1000" dirty="0"/>
              <a:t> </a:t>
            </a:r>
            <a:r>
              <a:rPr lang="en-US" sz="1000" dirty="0" err="1"/>
              <a:t>preglejky</a:t>
            </a:r>
            <a:r>
              <a:rPr lang="en-US" sz="1000" dirty="0"/>
              <a:t> s </a:t>
            </a:r>
            <a:r>
              <a:rPr lang="en-US" sz="1000" dirty="0" err="1"/>
              <a:t>kovovou</a:t>
            </a:r>
            <a:r>
              <a:rPr lang="en-US" sz="1000" dirty="0"/>
              <a:t> </a:t>
            </a:r>
            <a:r>
              <a:rPr lang="en-US" sz="1000" dirty="0" err="1"/>
              <a:t>retiazkou</a:t>
            </a:r>
            <a:r>
              <a:rPr lang="en-US" sz="1000" dirty="0"/>
              <a:t> a </a:t>
            </a:r>
            <a:r>
              <a:rPr lang="en-US" sz="1000" dirty="0" err="1"/>
              <a:t>motívom</a:t>
            </a:r>
            <a:r>
              <a:rPr lang="en-US" sz="1000" dirty="0"/>
              <a:t> </a:t>
            </a:r>
            <a:r>
              <a:rPr lang="en-US" sz="1000" dirty="0" err="1"/>
              <a:t>ochrany</a:t>
            </a:r>
            <a:r>
              <a:rPr lang="en-US" sz="1000" dirty="0"/>
              <a:t> </a:t>
            </a:r>
            <a:r>
              <a:rPr lang="en-US" sz="1000" dirty="0" err="1"/>
              <a:t>životného</a:t>
            </a:r>
            <a:r>
              <a:rPr lang="en-US" sz="1000" dirty="0"/>
              <a:t> </a:t>
            </a:r>
            <a:r>
              <a:rPr lang="en-US" sz="1000" dirty="0" err="1"/>
              <a:t>prostredia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5362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F0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DAF2D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pl-PL" sz="1200" spc="-5" dirty="0">
                <a:solidFill>
                  <a:srgbClr val="65656A"/>
                </a:solidFill>
                <a:cs typeface="OpenSans-Light"/>
              </a:rPr>
              <a:t>Sem zadajte svoje kontaktné údaje!</a:t>
            </a:r>
            <a:endParaRPr lang="en-GB" sz="1200" spc="-5" dirty="0">
              <a:solidFill>
                <a:srgbClr val="65656A"/>
              </a:solidFill>
              <a:cs typeface="OpenSans-Light"/>
            </a:endParaRP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pt-BR" sz="900" dirty="0"/>
              <a:t>Sem zadajte svoje propagačné podmienky!</a:t>
            </a:r>
            <a:endParaRPr lang="en-GB" sz="900" dirty="0"/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72758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Eravoid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AP800502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Pero bez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atramentu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dlhou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životnosťou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recyklovaného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hliníka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dotykovým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perom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hrotom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kovovej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zliatiny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ktorý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oxiduje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papier.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52907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CreaFelt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Money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AP716630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Peňaženka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RPET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plsti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zákazku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plnofarebne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potlačenou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chlopňou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zadnou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stranou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výrazným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štítkom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RPET.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541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Rebento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Box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jedlo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recyklovaného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PP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plastu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bambusovým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vekom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sadou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príborov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nôž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vidlička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)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elastickým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pásikom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br>
              <a:rPr lang="en-GB" sz="8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Vyberte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si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zelenější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59" y="4540123"/>
            <a:ext cx="50543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1200" dirty="0" err="1">
                <a:solidFill>
                  <a:schemeClr val="bg1"/>
                </a:solidFill>
              </a:rPr>
              <a:t>Naše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kolekce</a:t>
            </a:r>
            <a:r>
              <a:rPr lang="en-US" sz="1200" dirty="0">
                <a:solidFill>
                  <a:schemeClr val="bg1"/>
                </a:solidFill>
              </a:rPr>
              <a:t> GO GREEN se </a:t>
            </a:r>
            <a:r>
              <a:rPr lang="en-US" sz="1200" dirty="0" err="1">
                <a:solidFill>
                  <a:schemeClr val="bg1"/>
                </a:solidFill>
              </a:rPr>
              <a:t>rozšířila</a:t>
            </a:r>
            <a:r>
              <a:rPr lang="en-US" sz="1200" dirty="0">
                <a:solidFill>
                  <a:schemeClr val="bg1"/>
                </a:solidFill>
              </a:rPr>
              <a:t> o </a:t>
            </a:r>
            <a:r>
              <a:rPr lang="en-US" sz="1200" dirty="0" err="1">
                <a:solidFill>
                  <a:schemeClr val="bg1"/>
                </a:solidFill>
              </a:rPr>
              <a:t>širokou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škálu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nových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přírodních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opakovaně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použitelných</a:t>
            </a:r>
            <a:r>
              <a:rPr lang="en-US" sz="1200" dirty="0">
                <a:solidFill>
                  <a:schemeClr val="bg1"/>
                </a:solidFill>
              </a:rPr>
              <a:t> a </a:t>
            </a:r>
            <a:r>
              <a:rPr lang="en-US" sz="1200" dirty="0" err="1">
                <a:solidFill>
                  <a:schemeClr val="bg1"/>
                </a:solidFill>
              </a:rPr>
              <a:t>udržitelných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reklamních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dárků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Vyberte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si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ekologičtější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alternativy</a:t>
            </a:r>
            <a:r>
              <a:rPr lang="hu-HU" sz="1200" dirty="0">
                <a:solidFill>
                  <a:schemeClr val="bg1"/>
                </a:solidFill>
              </a:rPr>
              <a:t> k </a:t>
            </a:r>
            <a:r>
              <a:rPr lang="hu-HU" sz="1200" dirty="0" err="1">
                <a:solidFill>
                  <a:schemeClr val="bg1"/>
                </a:solidFill>
              </a:rPr>
              <a:t>tradičním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položkám</a:t>
            </a:r>
            <a:r>
              <a:rPr lang="hu-HU" sz="1200" dirty="0">
                <a:solidFill>
                  <a:schemeClr val="bg1"/>
                </a:solidFill>
              </a:rPr>
              <a:t> a </a:t>
            </a:r>
            <a:r>
              <a:rPr lang="hu-HU" sz="1200" dirty="0" err="1">
                <a:solidFill>
                  <a:schemeClr val="bg1"/>
                </a:solidFill>
              </a:rPr>
              <a:t>vytvořte</a:t>
            </a:r>
            <a:r>
              <a:rPr lang="hu-HU" sz="1200" dirty="0">
                <a:solidFill>
                  <a:schemeClr val="bg1"/>
                </a:solidFill>
              </a:rPr>
              <a:t> pro </a:t>
            </a:r>
            <a:r>
              <a:rPr lang="hu-HU" sz="1200" dirty="0" err="1">
                <a:solidFill>
                  <a:schemeClr val="bg1"/>
                </a:solidFill>
              </a:rPr>
              <a:t>svou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společnost</a:t>
            </a:r>
            <a:r>
              <a:rPr lang="hu-HU" sz="1200" dirty="0">
                <a:solidFill>
                  <a:schemeClr val="bg1"/>
                </a:solidFill>
              </a:rPr>
              <a:t> image </a:t>
            </a:r>
            <a:r>
              <a:rPr lang="hu-HU" sz="1200" dirty="0" err="1">
                <a:solidFill>
                  <a:schemeClr val="bg1"/>
                </a:solidFill>
              </a:rPr>
              <a:t>šetrnou</a:t>
            </a:r>
            <a:r>
              <a:rPr lang="hu-HU" sz="1200" dirty="0">
                <a:solidFill>
                  <a:schemeClr val="bg1"/>
                </a:solidFill>
              </a:rPr>
              <a:t> k </a:t>
            </a:r>
            <a:r>
              <a:rPr lang="hu-HU" sz="1200" dirty="0" err="1">
                <a:solidFill>
                  <a:schemeClr val="bg1"/>
                </a:solidFill>
              </a:rPr>
              <a:t>životnímu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hu-HU" sz="1200" dirty="0" err="1">
                <a:solidFill>
                  <a:schemeClr val="bg1"/>
                </a:solidFill>
              </a:rPr>
              <a:t>prostředí</a:t>
            </a:r>
            <a:r>
              <a:rPr lang="hu-HU" sz="1200" dirty="0">
                <a:solidFill>
                  <a:schemeClr val="bg1"/>
                </a:solidFill>
              </a:rPr>
              <a:t>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56754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Donson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AP800530-21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Bezdrôtová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rýchlonabíjačka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(15W) v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puzdre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recyklovaného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hliníka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bambusu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Vrátane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USB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nabíjacieho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kábla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13" y="11842631"/>
            <a:ext cx="1491022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0409" y="11893276"/>
            <a:ext cx="1339092" cy="892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281" y="11831858"/>
            <a:ext cx="1317206" cy="1015564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002" y="11812668"/>
            <a:ext cx="1663599" cy="1109065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0297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Cuboo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AP800532</a:t>
            </a:r>
            <a:br>
              <a:rPr lang="en-GB" sz="800" dirty="0"/>
            </a:br>
            <a:r>
              <a:rPr lang="en-US" sz="1000" dirty="0"/>
              <a:t>Bluetooth </a:t>
            </a:r>
            <a:r>
              <a:rPr lang="en-US" sz="1000" dirty="0" err="1"/>
              <a:t>reproduktor</a:t>
            </a:r>
            <a:r>
              <a:rPr lang="en-US" sz="1000" dirty="0"/>
              <a:t> v </a:t>
            </a:r>
            <a:r>
              <a:rPr lang="en-US" sz="1000" dirty="0" err="1"/>
              <a:t>bambusovom</a:t>
            </a:r>
            <a:r>
              <a:rPr lang="en-US" sz="1000" dirty="0"/>
              <a:t> </a:t>
            </a:r>
            <a:r>
              <a:rPr lang="en-US" sz="1000" dirty="0" err="1"/>
              <a:t>puzdre</a:t>
            </a:r>
            <a:r>
              <a:rPr lang="en-US" sz="1000" dirty="0"/>
              <a:t> s </a:t>
            </a:r>
            <a:r>
              <a:rPr lang="en-US" sz="1000" dirty="0" err="1"/>
              <a:t>funkciou</a:t>
            </a:r>
            <a:r>
              <a:rPr lang="en-US" sz="1000" dirty="0"/>
              <a:t> hands-free </a:t>
            </a:r>
            <a:r>
              <a:rPr lang="en-US" sz="1000" dirty="0" err="1"/>
              <a:t>volania</a:t>
            </a:r>
            <a:r>
              <a:rPr lang="en-US" sz="1000" dirty="0"/>
              <a:t> a </a:t>
            </a:r>
            <a:r>
              <a:rPr lang="en-US" sz="1000" dirty="0" err="1"/>
              <a:t>vstavanou</a:t>
            </a:r>
            <a:r>
              <a:rPr lang="en-US" sz="1000" dirty="0"/>
              <a:t> </a:t>
            </a:r>
            <a:r>
              <a:rPr lang="en-US" sz="1000" dirty="0" err="1"/>
              <a:t>dobíjacou</a:t>
            </a:r>
            <a:r>
              <a:rPr lang="en-US" sz="1000" dirty="0"/>
              <a:t> </a:t>
            </a:r>
            <a:r>
              <a:rPr lang="en-US" sz="1000" dirty="0" err="1"/>
              <a:t>batériou</a:t>
            </a:r>
            <a:r>
              <a:rPr lang="en-US" sz="1000" dirty="0"/>
              <a:t>. </a:t>
            </a:r>
            <a:r>
              <a:rPr lang="en-US" sz="1000" dirty="0" err="1"/>
              <a:t>Vrátane</a:t>
            </a:r>
            <a:r>
              <a:rPr lang="en-US" sz="1000" dirty="0"/>
              <a:t> USB </a:t>
            </a:r>
            <a:r>
              <a:rPr lang="en-US" sz="1000" dirty="0" err="1"/>
              <a:t>nabíjacieho</a:t>
            </a:r>
            <a:r>
              <a:rPr lang="en-US" sz="1000" dirty="0"/>
              <a:t> </a:t>
            </a:r>
            <a:r>
              <a:rPr lang="en-US" sz="1000" dirty="0" err="1"/>
              <a:t>kábla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5" y="9508014"/>
            <a:ext cx="2350643" cy="70968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Vacobo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AP808051</a:t>
            </a:r>
            <a:br>
              <a:rPr lang="en-GB" sz="800" dirty="0"/>
            </a:br>
            <a:r>
              <a:rPr lang="en-US" sz="1000" dirty="0" err="1"/>
              <a:t>Dvojstenná</a:t>
            </a:r>
            <a:r>
              <a:rPr lang="en-US" sz="1000" dirty="0"/>
              <a:t> </a:t>
            </a:r>
            <a:r>
              <a:rPr lang="en-US" sz="1000" dirty="0" err="1"/>
              <a:t>termoska</a:t>
            </a:r>
            <a:r>
              <a:rPr lang="en-US" sz="1000" dirty="0"/>
              <a:t> z </a:t>
            </a:r>
            <a:r>
              <a:rPr lang="en-US" sz="1000" dirty="0" err="1"/>
              <a:t>nerez</a:t>
            </a:r>
            <a:r>
              <a:rPr lang="en-US" sz="1000" dirty="0"/>
              <a:t> </a:t>
            </a:r>
            <a:r>
              <a:rPr lang="en-US" sz="1000" dirty="0" err="1"/>
              <a:t>ocele</a:t>
            </a:r>
            <a:r>
              <a:rPr lang="en-US" sz="1000" dirty="0"/>
              <a:t> s </a:t>
            </a:r>
            <a:r>
              <a:rPr lang="en-US" sz="1000" dirty="0" err="1"/>
              <a:t>bambusovým</a:t>
            </a:r>
            <a:r>
              <a:rPr lang="en-US" sz="1000" dirty="0"/>
              <a:t> </a:t>
            </a:r>
            <a:r>
              <a:rPr lang="en-US" sz="1000" dirty="0" err="1"/>
              <a:t>viečkom</a:t>
            </a:r>
            <a:r>
              <a:rPr lang="en-US" sz="1000" dirty="0"/>
              <a:t> a </a:t>
            </a:r>
            <a:r>
              <a:rPr lang="en-US" sz="1000" dirty="0" err="1"/>
              <a:t>karabínou</a:t>
            </a:r>
            <a:r>
              <a:rPr lang="en-US" sz="1000" dirty="0"/>
              <a:t>, 500 ml.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0195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r="2392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6823"/>
          <a:stretch/>
        </p:blipFill>
        <p:spPr>
          <a:xfrm>
            <a:off x="279652" y="9309211"/>
            <a:ext cx="2605967" cy="2012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2239</TotalTime>
  <Words>225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2023-01-30T16:06:20Z</dcterms:modified>
  <cp:category/>
</cp:coreProperties>
</file>