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E0"/>
    <a:srgbClr val="EFCEBB"/>
    <a:srgbClr val="D2733E"/>
    <a:srgbClr val="EEE9FD"/>
    <a:srgbClr val="D6C9FB"/>
    <a:srgbClr val="C1ADF9"/>
    <a:srgbClr val="7D53F3"/>
    <a:srgbClr val="8862F4"/>
    <a:srgbClr val="C992F6"/>
    <a:srgbClr val="DA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4" d="100"/>
          <a:sy n="84" d="100"/>
        </p:scale>
        <p:origin x="3480" y="-3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Drawy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15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AP716610</a:t>
            </a:r>
            <a:br>
              <a:rPr lang="en-GB" sz="800" dirty="0"/>
            </a:br>
            <a:r>
              <a:rPr lang="de-DE" sz="1000" dirty="0"/>
              <a:t>Flexibles Kunststofflineal (15 cm) mit vollfarbiger Bedruckung.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12013"/>
          <a:stretch/>
        </p:blipFill>
        <p:spPr>
          <a:xfrm>
            <a:off x="-2" y="862274"/>
            <a:ext cx="5759451" cy="316938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FCEB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900" dirty="0"/>
              <a:t>Geben Sie Ihre Aktionskonditionen hier ein!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Forsen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AP722724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15 Stück Notizklammern aus Metall im Glasgefäß mit Naturkorkdeckel.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61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Roonel</a:t>
            </a:r>
            <a:b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>
                <a:ea typeface="Open Sans" panose="020B0606030504020204" pitchFamily="34" charset="0"/>
                <a:cs typeface="Open Sans" panose="020B0606030504020204" pitchFamily="34" charset="0"/>
              </a:rPr>
              <a:t>Aluminium-Kugelschreiber mit Bambus-Griffzone, gummierter Oberfläche und spezieller Beschichtung für eine Spiegelgravur, blauschreibend.</a:t>
            </a:r>
            <a:br>
              <a:rPr lang="en-GB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Vulcano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722702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Solar-Tischrechner mit Recyclingpapier-Ummantelung, 8-stellig. Inklusive Knopfzellenbatterie.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Komme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zur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Sache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>
                <a:solidFill>
                  <a:schemeClr val="bg1"/>
                </a:solidFill>
              </a:rPr>
              <a:t>Helfe den Kunden, ihren Arbeitsplatz individuell zu gestalten und sich mit farbenfrohen, natürlichen oder eleganten Büroaccessoires zu umgeben.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Finde die idealen Artikel und mache die Marke zu einem Teil des Arbeitsalltags.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Laorek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AP722703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Stifteköcher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mit ewigem Kalender aus Holz.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66" y="11768358"/>
            <a:ext cx="699509" cy="10861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65" y="11828935"/>
            <a:ext cx="1059089" cy="9650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749" y="11831858"/>
            <a:ext cx="696270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46" y="11738357"/>
            <a:ext cx="180112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1048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Teppet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AP800498</a:t>
            </a:r>
            <a:br>
              <a:rPr lang="en-GB" sz="800" dirty="0"/>
            </a:br>
            <a:r>
              <a:rPr lang="de-DE" sz="1000" dirty="0"/>
              <a:t>Drehkugelschreiber aus Metall mit einer Ummantelung aus RPET Polyester in einem farblich abgestimmten Etui aus RPET Polyester, blauschreibend.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Roppy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RPET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AP716576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Individuelle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Reißverschluss-Stiftetasche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600D RPET Polyester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vollflächigem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Sublimationsdruck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RPET-Label.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" b="-25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296816"/>
            <a:ext cx="2605967" cy="201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2456</TotalTime>
  <Words>183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108</cp:revision>
  <cp:lastPrinted>2020-10-14T10:13:42Z</cp:lastPrinted>
  <dcterms:created xsi:type="dcterms:W3CDTF">2020-04-21T06:52:21Z</dcterms:created>
  <dcterms:modified xsi:type="dcterms:W3CDTF">2023-01-31T13:12:46Z</dcterms:modified>
  <cp:category/>
</cp:coreProperties>
</file>