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7" d="100"/>
          <a:sy n="77" d="100"/>
        </p:scale>
        <p:origin x="3612" y="-2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en-US" sz="1000" dirty="0"/>
              <a:t>15 cm flexible plastic ruler with custom graphics.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1065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15 pcs metal note clips in glass jar, with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natural cork lid.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2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ballpoint pen with bamboo grip, rubberized finish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and blue refill</a:t>
            </a:r>
            <a:r>
              <a:rPr lang="en-US" sz="100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8-digit solar powered calculator in recycled paper housing. Including button cell battery.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Get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down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business!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Aid your customers in personalizing their workstation and in surrounding themselves with </a:t>
            </a:r>
            <a:r>
              <a:rPr lang="en-US" sz="1200" dirty="0" err="1">
                <a:solidFill>
                  <a:schemeClr val="bg1"/>
                </a:solidFill>
              </a:rPr>
              <a:t>colourful</a:t>
            </a:r>
            <a:r>
              <a:rPr lang="en-US" sz="1200" dirty="0">
                <a:solidFill>
                  <a:schemeClr val="bg1"/>
                </a:solidFill>
              </a:rPr>
              <a:t>, natural or elegant office accessories.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Find the ideal items and make your brand a part of everyday working activities.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Wooden pen holder with perpetual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calendar.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8569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en-US" sz="1000" dirty="0"/>
              <a:t>Metal twist ballpoint pen with RPET polyester covered barrel. In matching RPET polyester case. With blue refill.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 made, round shaped zipped pen case in 600D RPET polyester.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2444</TotalTime>
  <Words>187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108</cp:revision>
  <cp:lastPrinted>2020-10-14T10:13:42Z</cp:lastPrinted>
  <dcterms:created xsi:type="dcterms:W3CDTF">2020-04-21T06:52:21Z</dcterms:created>
  <dcterms:modified xsi:type="dcterms:W3CDTF">2023-01-31T13:29:34Z</dcterms:modified>
  <cp:category/>
</cp:coreProperties>
</file>