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9" d="100"/>
          <a:sy n="89" d="100"/>
        </p:scale>
        <p:origin x="3384" y="-3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fr-FR" sz="1000" dirty="0"/>
              <a:t>Règle en plastique souple de 15 cm avec impression quadri.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15 pince-notes en métal dans un bocal en verre et avec un couvercle en liège naturel.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818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>
                <a:ea typeface="Open Sans" panose="020B0606030504020204" pitchFamily="34" charset="0"/>
                <a:cs typeface="Open Sans" panose="020B0606030504020204" pitchFamily="34" charset="0"/>
              </a:rPr>
              <a:t>Stylo à bille en aluminium avec grip en bambou, finition caoutchoutée et encre bleue. 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Calculatrice solaire à 8 chiffres dans un boîtier en papier recyclé. Livrée avec pile bouton.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Passer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aux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choses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sérieuses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Aidez vos clients à personnaliser leur poste de travail et à s'entourer d'accessoires de bureau colorés, naturels ou élégants.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Trouvez les articles idéaux et intégrez votre marque à vos activités professionnelles quotidiennes.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Porte-stylo en bois avec calendrier perpétuel.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fr-FR" sz="1000" dirty="0"/>
              <a:t>Stylo à bille twist en métal avec corps recouvert de polyester RPET. Livré dans son étui en polyester RPET assorti. Encre bleue.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Trousse à stylos ronde zippée sur mesure en polyester RPET 600D.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201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2023-01-31T14:23:24Z</dcterms:modified>
  <cp:category/>
</cp:coreProperties>
</file>