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9E0"/>
    <a:srgbClr val="EFCEBB"/>
    <a:srgbClr val="D2733E"/>
    <a:srgbClr val="EEE9FD"/>
    <a:srgbClr val="D6C9FB"/>
    <a:srgbClr val="C1ADF9"/>
    <a:srgbClr val="7D53F3"/>
    <a:srgbClr val="8862F4"/>
    <a:srgbClr val="C992F6"/>
    <a:srgbClr val="DAF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2" d="100"/>
          <a:sy n="82" d="100"/>
        </p:scale>
        <p:origin x="3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8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44744"/>
            <a:ext cx="2416521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Drawy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15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AP716610</a:t>
            </a:r>
            <a:br>
              <a:rPr lang="en-GB" sz="800" dirty="0"/>
            </a:br>
            <a:r>
              <a:rPr lang="it-IT" sz="1000" dirty="0"/>
              <a:t>Righello in plastica flessibile da 15cm con grafica personalizzabile.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12013"/>
          <a:stretch/>
        </p:blipFill>
        <p:spPr>
          <a:xfrm>
            <a:off x="-2" y="862274"/>
            <a:ext cx="5759451" cy="3169382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8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FCEB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it-IT" sz="1200" spc="-5" dirty="0">
                <a:solidFill>
                  <a:srgbClr val="65656A"/>
                </a:solidFill>
                <a:cs typeface="OpenSans-Light"/>
              </a:rPr>
              <a:t>Inserisci qui i tuoi dati di riferimento!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it-IT" sz="900" dirty="0"/>
              <a:t>Inserisci qui le tue condizioni promozionali!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D2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2474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Forsen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AP722724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15 fermagli in metallo in un barattolo di vetro, con coperchio in sughero naturale.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8619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Roonel</a:t>
            </a:r>
            <a:b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AP800505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Penna a sfera in alluminio con impugnatura in bambù, finitura gommata, refill blu e speciale rivestimento per incisione laser a specchio. </a:t>
            </a:r>
            <a:br>
              <a:rPr lang="en-GB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3946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Vulcano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722702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Calcolatrice 8 cifre a ricarica solare in scocca di carta riciclata. Include le batterie a bottone.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Mettiamoci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al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lavoro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!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it-IT" sz="1200" dirty="0">
                <a:solidFill>
                  <a:schemeClr val="bg1"/>
                </a:solidFill>
              </a:rPr>
              <a:t>Aiuta i tuoi clienti a personalizzare la loro postazione di lavoro ed a circondarsi di accessori per ufficio colorati, naturali ed eleganti.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it-IT" sz="1200" dirty="0">
                <a:solidFill>
                  <a:schemeClr val="bg1"/>
                </a:solidFill>
              </a:rPr>
              <a:t>Scegli gli oggetti più adatti e fai in modo che il tuo logo entri a far parte delle attività lavorative di tutti i giorni.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0874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Laorek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AP722703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Portapenne in legno con calendario perpetuo.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66" y="11768358"/>
            <a:ext cx="699509" cy="108619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465" y="11828935"/>
            <a:ext cx="1059089" cy="965042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1749" y="11831858"/>
            <a:ext cx="696270" cy="1015564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746" y="11738357"/>
            <a:ext cx="180112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580386"/>
            <a:ext cx="2229092" cy="1048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Teppet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AP800498</a:t>
            </a:r>
            <a:br>
              <a:rPr lang="en-GB" sz="800" dirty="0"/>
            </a:br>
            <a:r>
              <a:rPr lang="it-IT" sz="1000" dirty="0"/>
              <a:t>Penna a sfera in metallo con meccanismo a rotazione e fusto rivestito in poliestere RPET. Fornita in astuccio in poliestere RPET coordinato. Con refill blu.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508014"/>
            <a:ext cx="2229092" cy="11898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Roppy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RPET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AP716576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Astuccio per penne in poliestere 600D RPET di forma cilindrica con cerniera; personalizzabile con stampa in sublimazione su tutta la superficie ed etichetta RPET. </a:t>
            </a: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D2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0" b="-254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/>
        </p:blipFill>
        <p:spPr>
          <a:xfrm>
            <a:off x="279652" y="9296816"/>
            <a:ext cx="2605967" cy="201933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2454</TotalTime>
  <Words>242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109</cp:revision>
  <cp:lastPrinted>2020-10-14T10:13:42Z</cp:lastPrinted>
  <dcterms:created xsi:type="dcterms:W3CDTF">2020-04-21T06:52:21Z</dcterms:created>
  <dcterms:modified xsi:type="dcterms:W3CDTF">2023-01-31T15:42:33Z</dcterms:modified>
  <cp:category/>
</cp:coreProperties>
</file>