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0" d="100"/>
          <a:sy n="80" d="100"/>
        </p:scale>
        <p:origin x="3552" y="-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en-US" sz="1000" dirty="0"/>
              <a:t>Custom made </a:t>
            </a:r>
            <a:r>
              <a:rPr lang="en-US" sz="1000" dirty="0" err="1"/>
              <a:t>flexibele</a:t>
            </a:r>
            <a:r>
              <a:rPr lang="en-US" sz="1000" dirty="0"/>
              <a:t> plastic </a:t>
            </a:r>
            <a:r>
              <a:rPr lang="en-US" sz="1000" dirty="0" err="1"/>
              <a:t>liniaal</a:t>
            </a:r>
            <a:r>
              <a:rPr lang="en-US" sz="1000" dirty="0"/>
              <a:t> van 15 cm.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Plaats</a:t>
            </a:r>
            <a:r>
              <a:rPr lang="hu-HU" sz="900" dirty="0"/>
              <a:t> </a:t>
            </a:r>
            <a:r>
              <a:rPr lang="hu-HU" sz="900" dirty="0" err="1"/>
              <a:t>hier</a:t>
            </a:r>
            <a:r>
              <a:rPr lang="hu-HU" sz="900" dirty="0"/>
              <a:t> </a:t>
            </a:r>
            <a:r>
              <a:rPr lang="hu-HU" sz="900" dirty="0" err="1"/>
              <a:t>uw</a:t>
            </a:r>
            <a:r>
              <a:rPr lang="hu-HU" sz="900" dirty="0"/>
              <a:t> </a:t>
            </a:r>
            <a:r>
              <a:rPr lang="hu-HU" sz="900" dirty="0" err="1"/>
              <a:t>promotievoorwaarden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15 stuks metalen notitieclips in glazen pot, met natuurkurken deksel.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0617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balpen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bamboe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grip,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rubberen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finish. 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8-cijferige rekenmachine op zonne-energie in een behuizing van gerecycled papier. Inclusief knoopcel batterij.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Ter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zake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komen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Help uw klanten hun werkplek te personaliseren en zich te omringen met kleurrijke, natuurlijke of elegante kantooraccessoires.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Vind de ideale artikelen en maak van uw merk een onderdeel van de dagelijkse werkzaamheden.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Houten pennenhouder met eeuwigdurende kalender.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nl-NL" sz="1000" dirty="0"/>
              <a:t>Metalen balpen met draaimechanisme en met RPET polyester beklede houder. In bijpassende RPET polyester koffer. Blauwschrijvend.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 made ronde etui met rits in 600D RPET polyester.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2511</TotalTime>
  <Words>175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2023-01-31T15:31:20Z</dcterms:modified>
  <cp:category/>
</cp:coreProperties>
</file>