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pl-PL" sz="1000" dirty="0"/>
              <a:t>Elastyczna plastikowa linijka 15cm z </a:t>
            </a:r>
            <a:r>
              <a:rPr lang="pl-PL" sz="1000"/>
              <a:t>własną grafiką.</a:t>
            </a:r>
            <a:endParaRPr lang="pl-PL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Tutaj umieść swoje warunki promocji!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15 szt. metalowych klipsów na notatki w szklanym słoju, z wieczkiem z naturalnego korka.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Aluminiowy długopis z bambusowym uchwytem, gumowanym wykończeniem i niebieskim wkładem.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20348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Kalkulator z 8-cyfrowym wyświetlaczem, zasilany energią słoneczną w obudowie z papieru pochodzącego z recyklingu. W zestawie bateria guzikowa.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Przejdźmy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rzeczy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Pomóż swoim klientom w personalizacji stanowiska pracy i otaczaniu się kolorowymi, naturalnymi lub eleganckimi akcesoriami biurowymi. Znajdź idealne przedmioty i spraw, aby Twoja marka stała się częścią codziennej pracy.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Drewniany pojemnik na długopisy z wiecznym kalendarzem.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pl-PL" sz="1000" dirty="0"/>
              <a:t>Metalowy przekręcany długopis z korpusem pokrytym poliestrem RPET. W dopasowanym etui z poliestru RPET. Z niebieskim wkładem.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Personalizowany, okrągły piórnik na długopis z poliestru 600D RPET z zamkiem błyskawicznym.</a:t>
            </a: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</TotalTime>
  <Words>194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110</cp:revision>
  <cp:lastPrinted>2020-10-14T10:13:42Z</cp:lastPrinted>
  <dcterms:created xsi:type="dcterms:W3CDTF">2020-04-21T06:52:21Z</dcterms:created>
  <dcterms:modified xsi:type="dcterms:W3CDTF">2023-02-02T08:18:12Z</dcterms:modified>
  <cp:category/>
</cp:coreProperties>
</file>