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9E0"/>
    <a:srgbClr val="EFCEBB"/>
    <a:srgbClr val="D2733E"/>
    <a:srgbClr val="EEE9FD"/>
    <a:srgbClr val="D6C9FB"/>
    <a:srgbClr val="C1ADF9"/>
    <a:srgbClr val="7D53F3"/>
    <a:srgbClr val="8862F4"/>
    <a:srgbClr val="C992F6"/>
    <a:srgbClr val="DAF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84" d="100"/>
          <a:sy n="84" d="100"/>
        </p:scale>
        <p:origin x="3480" y="-3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8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844744"/>
            <a:ext cx="2416521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Drawy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15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AP716610</a:t>
            </a:r>
            <a:br>
              <a:rPr lang="en-GB" sz="800" dirty="0"/>
            </a:br>
            <a:r>
              <a:rPr lang="en-US" sz="1000" dirty="0" err="1"/>
              <a:t>Riglă</a:t>
            </a:r>
            <a:r>
              <a:rPr lang="en-US" sz="1000" dirty="0"/>
              <a:t> </a:t>
            </a:r>
            <a:r>
              <a:rPr lang="en-US" sz="1000" dirty="0" err="1"/>
              <a:t>flexibilă</a:t>
            </a:r>
            <a:r>
              <a:rPr lang="en-US" sz="1000" dirty="0"/>
              <a:t>, din plastic, de 15 cm, cu </a:t>
            </a:r>
            <a:r>
              <a:rPr lang="en-US" sz="1000" dirty="0" err="1"/>
              <a:t>grafică</a:t>
            </a:r>
            <a:r>
              <a:rPr lang="en-US" sz="1000" dirty="0"/>
              <a:t> </a:t>
            </a:r>
            <a:r>
              <a:rPr lang="en-US" sz="1000" dirty="0" err="1"/>
              <a:t>personalizată</a:t>
            </a:r>
            <a:r>
              <a:rPr lang="en-US" sz="1000" dirty="0"/>
              <a:t>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12013"/>
          <a:stretch/>
        </p:blipFill>
        <p:spPr>
          <a:xfrm>
            <a:off x="-2" y="862274"/>
            <a:ext cx="5759451" cy="3169382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8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EFCEB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Plasati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datele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de contact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aici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!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hu-HU" sz="900" dirty="0" err="1"/>
              <a:t>Plasati</a:t>
            </a:r>
            <a:r>
              <a:rPr lang="hu-HU" sz="900" dirty="0"/>
              <a:t> </a:t>
            </a:r>
            <a:r>
              <a:rPr lang="hu-HU" sz="900" dirty="0" err="1"/>
              <a:t>conditiile</a:t>
            </a:r>
            <a:r>
              <a:rPr lang="hu-HU" sz="900" dirty="0"/>
              <a:t> </a:t>
            </a:r>
            <a:r>
              <a:rPr lang="hu-HU" sz="900" dirty="0" err="1"/>
              <a:t>promotionale</a:t>
            </a:r>
            <a:r>
              <a:rPr lang="hu-HU" sz="900" dirty="0"/>
              <a:t> </a:t>
            </a:r>
            <a:r>
              <a:rPr lang="hu-HU" sz="900" dirty="0" err="1"/>
              <a:t>aici</a:t>
            </a:r>
            <a:r>
              <a:rPr lang="hu-HU" sz="900" dirty="0"/>
              <a:t>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D2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2666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Forsen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AP722724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15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buc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agrafe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metalice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borcan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sticlă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capac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plută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naturală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22180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Roonel</a:t>
            </a:r>
            <a:b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AP800505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Pix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aluminiu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corp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bambus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finisaj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cauciucat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mină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albastră</a:t>
            </a:r>
            <a:r>
              <a:rPr lang="en-US" sz="100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GB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3946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Vulcano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722702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Calculator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alimentat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solar, cu 8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cifre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carcasă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hârtie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reciclată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Inclusiv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baterie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tip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buton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76529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Să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trecem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la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afaceri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!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2506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200" dirty="0" err="1">
                <a:solidFill>
                  <a:schemeClr val="bg1"/>
                </a:solidFill>
              </a:rPr>
              <a:t>Ajută-ți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clienții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să-și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personalizeze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biroul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și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să</a:t>
            </a:r>
            <a:r>
              <a:rPr lang="en-US" sz="1200" dirty="0">
                <a:solidFill>
                  <a:schemeClr val="bg1"/>
                </a:solidFill>
              </a:rPr>
              <a:t> se </a:t>
            </a:r>
            <a:r>
              <a:rPr lang="en-US" sz="1200" dirty="0" err="1">
                <a:solidFill>
                  <a:schemeClr val="bg1"/>
                </a:solidFill>
              </a:rPr>
              <a:t>înconjoare</a:t>
            </a:r>
            <a:r>
              <a:rPr lang="en-US" sz="1200" dirty="0">
                <a:solidFill>
                  <a:schemeClr val="bg1"/>
                </a:solidFill>
              </a:rPr>
              <a:t> de </a:t>
            </a:r>
            <a:r>
              <a:rPr lang="en-US" sz="1200" dirty="0" err="1">
                <a:solidFill>
                  <a:schemeClr val="bg1"/>
                </a:solidFill>
              </a:rPr>
              <a:t>accesorii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colorate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naturale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sau</a:t>
            </a:r>
            <a:r>
              <a:rPr lang="en-US" sz="1200" dirty="0">
                <a:solidFill>
                  <a:schemeClr val="bg1"/>
                </a:solidFill>
              </a:rPr>
              <a:t> elegante.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Găsiți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articolele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ideale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și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faceți-vă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brand-ul</a:t>
            </a:r>
            <a:r>
              <a:rPr lang="hu-HU" sz="1200" dirty="0">
                <a:solidFill>
                  <a:schemeClr val="bg1"/>
                </a:solidFill>
              </a:rPr>
              <a:t> o parte din </a:t>
            </a:r>
            <a:r>
              <a:rPr lang="hu-HU" sz="1200" dirty="0" err="1">
                <a:solidFill>
                  <a:schemeClr val="bg1"/>
                </a:solidFill>
              </a:rPr>
              <a:t>activitățile</a:t>
            </a:r>
            <a:r>
              <a:rPr lang="hu-HU" sz="1200" dirty="0">
                <a:solidFill>
                  <a:schemeClr val="bg1"/>
                </a:solidFill>
              </a:rPr>
              <a:t> de </a:t>
            </a:r>
            <a:r>
              <a:rPr lang="hu-HU" sz="1200" dirty="0" err="1">
                <a:solidFill>
                  <a:schemeClr val="bg1"/>
                </a:solidFill>
              </a:rPr>
              <a:t>zi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cu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zi</a:t>
            </a:r>
            <a:r>
              <a:rPr lang="hu-HU" sz="1200" dirty="0">
                <a:solidFill>
                  <a:schemeClr val="bg1"/>
                </a:solidFill>
              </a:rPr>
              <a:t>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0874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Laorek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AP722703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t-BR" sz="1000" dirty="0">
                <a:ea typeface="Open Sans" panose="020B0606030504020204" pitchFamily="34" charset="0"/>
                <a:cs typeface="Open Sans" panose="020B0606030504020204" pitchFamily="34" charset="0"/>
              </a:rPr>
              <a:t>Suport stilou, din lemn, cu calendar perpetuu.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766" y="11768358"/>
            <a:ext cx="699509" cy="108619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465" y="11828935"/>
            <a:ext cx="1059089" cy="965042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1749" y="11831858"/>
            <a:ext cx="696270" cy="1015564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746" y="11738357"/>
            <a:ext cx="180112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580386"/>
            <a:ext cx="2229092" cy="10297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Teppet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AP800498</a:t>
            </a:r>
            <a:br>
              <a:rPr lang="en-GB" sz="800" dirty="0"/>
            </a:br>
            <a:r>
              <a:rPr lang="en-US" sz="1000" dirty="0"/>
              <a:t>Pix din </a:t>
            </a:r>
            <a:r>
              <a:rPr lang="en-US" sz="1000" dirty="0" err="1"/>
              <a:t>aluminiu</a:t>
            </a:r>
            <a:r>
              <a:rPr lang="en-US" sz="1000" dirty="0"/>
              <a:t>, cu </a:t>
            </a:r>
            <a:r>
              <a:rPr lang="en-US" sz="1000" dirty="0" err="1"/>
              <a:t>corp</a:t>
            </a:r>
            <a:r>
              <a:rPr lang="en-US" sz="1000" dirty="0"/>
              <a:t> din </a:t>
            </a:r>
            <a:r>
              <a:rPr lang="en-US" sz="1000" dirty="0" err="1"/>
              <a:t>bambus</a:t>
            </a:r>
            <a:r>
              <a:rPr lang="en-US" sz="1000" dirty="0"/>
              <a:t>, </a:t>
            </a:r>
            <a:r>
              <a:rPr lang="en-US" sz="1000" dirty="0" err="1"/>
              <a:t>finisaj</a:t>
            </a:r>
            <a:r>
              <a:rPr lang="en-US" sz="1000" dirty="0"/>
              <a:t> </a:t>
            </a:r>
            <a:r>
              <a:rPr lang="en-US" sz="1000" dirty="0" err="1"/>
              <a:t>cauciucat</a:t>
            </a:r>
            <a:r>
              <a:rPr lang="en-US" sz="1000" dirty="0"/>
              <a:t> </a:t>
            </a:r>
            <a:r>
              <a:rPr lang="en-US" sz="1000" dirty="0" err="1"/>
              <a:t>și</a:t>
            </a:r>
            <a:r>
              <a:rPr lang="en-US" sz="1000" dirty="0"/>
              <a:t> </a:t>
            </a:r>
            <a:r>
              <a:rPr lang="en-US" sz="1000" dirty="0" err="1"/>
              <a:t>mină</a:t>
            </a:r>
            <a:r>
              <a:rPr lang="en-US" sz="1000" dirty="0"/>
              <a:t> </a:t>
            </a:r>
            <a:r>
              <a:rPr lang="en-US" sz="1000" dirty="0" err="1"/>
              <a:t>albastră</a:t>
            </a:r>
            <a:r>
              <a:rPr lang="en-US" sz="1000" dirty="0"/>
              <a:t>. Cu </a:t>
            </a:r>
            <a:r>
              <a:rPr lang="en-US" sz="1000" dirty="0" err="1"/>
              <a:t>acoperire</a:t>
            </a:r>
            <a:r>
              <a:rPr lang="en-US" sz="1000" dirty="0"/>
              <a:t> </a:t>
            </a:r>
            <a:r>
              <a:rPr lang="en-US" sz="1000" dirty="0" err="1"/>
              <a:t>specială</a:t>
            </a:r>
            <a:r>
              <a:rPr lang="en-US" sz="1000" dirty="0"/>
              <a:t> </a:t>
            </a:r>
            <a:r>
              <a:rPr lang="en-US" sz="1000" dirty="0" err="1"/>
              <a:t>pentru</a:t>
            </a:r>
            <a:r>
              <a:rPr lang="en-US" sz="1000" dirty="0"/>
              <a:t> </a:t>
            </a:r>
            <a:r>
              <a:rPr lang="en-US" sz="1000" dirty="0" err="1"/>
              <a:t>gravarea</a:t>
            </a:r>
            <a:r>
              <a:rPr lang="en-US" sz="1000" dirty="0"/>
              <a:t> laser </a:t>
            </a:r>
            <a:r>
              <a:rPr lang="en-US" sz="1000" dirty="0" err="1"/>
              <a:t>în</a:t>
            </a:r>
            <a:r>
              <a:rPr lang="en-US" sz="1000" dirty="0"/>
              <a:t> </a:t>
            </a:r>
            <a:r>
              <a:rPr lang="en-US" sz="1000" dirty="0" err="1"/>
              <a:t>oglindă</a:t>
            </a:r>
            <a:r>
              <a:rPr lang="en-US" sz="1000" dirty="0"/>
              <a:t>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508014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Roppy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RPET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AP716576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Husă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stilouri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cu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fermoar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formă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rotundă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realizată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comandă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din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poliester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600D RPET. </a:t>
            </a: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D2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0" b="-2540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6852"/>
          <a:stretch/>
        </p:blipFill>
        <p:spPr>
          <a:xfrm>
            <a:off x="279652" y="9296816"/>
            <a:ext cx="2605967" cy="201933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2455</TotalTime>
  <Words>211</Words>
  <Application>Microsoft Office PowerPoint</Application>
  <PresentationFormat>Egyéni</PresentationFormat>
  <Paragraphs>27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109</cp:revision>
  <cp:lastPrinted>2020-10-14T10:13:42Z</cp:lastPrinted>
  <dcterms:created xsi:type="dcterms:W3CDTF">2020-04-21T06:52:21Z</dcterms:created>
  <dcterms:modified xsi:type="dcterms:W3CDTF">2023-01-31T13:41:56Z</dcterms:modified>
  <cp:category/>
</cp:coreProperties>
</file>