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9E0"/>
    <a:srgbClr val="EFCEBB"/>
    <a:srgbClr val="D2733E"/>
    <a:srgbClr val="EEE9FD"/>
    <a:srgbClr val="D6C9FB"/>
    <a:srgbClr val="C1ADF9"/>
    <a:srgbClr val="7D53F3"/>
    <a:srgbClr val="8862F4"/>
    <a:srgbClr val="C992F6"/>
    <a:srgbClr val="DAF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91" d="100"/>
          <a:sy n="91" d="100"/>
        </p:scale>
        <p:origin x="33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2023. 01. 31.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8531"/>
            <a:ext cx="2886956" cy="2019448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844744"/>
            <a:ext cx="2416521" cy="70968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Drawy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15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AP716610</a:t>
            </a:r>
            <a:br>
              <a:rPr lang="en-GB" sz="800" dirty="0"/>
            </a:br>
            <a:r>
              <a:rPr lang="en-US" sz="1000" dirty="0"/>
              <a:t>15 cm </a:t>
            </a:r>
            <a:r>
              <a:rPr lang="en-US" sz="1000" dirty="0" err="1"/>
              <a:t>flexibilní</a:t>
            </a:r>
            <a:r>
              <a:rPr lang="en-US" sz="1000" dirty="0"/>
              <a:t> </a:t>
            </a:r>
            <a:r>
              <a:rPr lang="en-US" sz="1000" dirty="0" err="1"/>
              <a:t>plastové</a:t>
            </a:r>
            <a:r>
              <a:rPr lang="en-US" sz="1000" dirty="0"/>
              <a:t> </a:t>
            </a:r>
            <a:r>
              <a:rPr lang="en-US" sz="1000" dirty="0" err="1"/>
              <a:t>pravítko</a:t>
            </a:r>
            <a:r>
              <a:rPr lang="en-US" sz="1000" dirty="0"/>
              <a:t> s </a:t>
            </a:r>
            <a:r>
              <a:rPr lang="en-US" sz="1000" dirty="0" err="1"/>
              <a:t>vlastní</a:t>
            </a:r>
            <a:r>
              <a:rPr lang="en-US" sz="1000" dirty="0"/>
              <a:t> </a:t>
            </a:r>
            <a:r>
              <a:rPr lang="en-US" sz="1000" dirty="0" err="1"/>
              <a:t>grafikou</a:t>
            </a:r>
            <a:r>
              <a:rPr lang="en-US" sz="1000" dirty="0"/>
              <a:t>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12013"/>
          <a:stretch/>
        </p:blipFill>
        <p:spPr>
          <a:xfrm>
            <a:off x="-2" y="862274"/>
            <a:ext cx="5759451" cy="3169382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F8E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FCEBB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1200" spc="-5" dirty="0">
                <a:solidFill>
                  <a:srgbClr val="65656A"/>
                </a:solidFill>
                <a:cs typeface="OpenSans-Light"/>
              </a:rPr>
              <a:t>Sem zadajte svoje kontaktné údaje!</a:t>
            </a:r>
            <a:endParaRPr lang="en-GB" sz="1200" spc="-5" dirty="0">
              <a:solidFill>
                <a:srgbClr val="65656A"/>
              </a:solidFill>
              <a:cs typeface="OpenSans-Light"/>
            </a:endParaRP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pt-BR" sz="900" dirty="0"/>
              <a:t>Sem zadajte svoje propagačné podmienky!</a:t>
            </a:r>
            <a:endParaRPr lang="en-GB" sz="900" dirty="0"/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40750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Forsen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AP722724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15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ks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kovových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klipov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poznámky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sklenenej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dóze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viečkom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prírodného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korku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5418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Roonel</a:t>
            </a:r>
            <a:b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AP800505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Hliníkové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guľôčkové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pero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bambusovým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úchopom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pogumovaným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povrchom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modrou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náplňou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10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39467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Vulcano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722702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8místná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solární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kalkulačka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v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pouzdře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z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recyklovaného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papíru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Včetně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knoflíkové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baterie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76529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Jděte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přímo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k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věci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2506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 err="1">
                <a:solidFill>
                  <a:schemeClr val="bg1"/>
                </a:solidFill>
              </a:rPr>
              <a:t>Pomozte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svým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zákazníkům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personalizovat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jejich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pracovní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prostředí</a:t>
            </a:r>
            <a:r>
              <a:rPr lang="en-US" sz="1200" dirty="0">
                <a:solidFill>
                  <a:schemeClr val="bg1"/>
                </a:solidFill>
              </a:rPr>
              <a:t> a </a:t>
            </a:r>
            <a:r>
              <a:rPr lang="en-US" sz="1200" dirty="0" err="1">
                <a:solidFill>
                  <a:schemeClr val="bg1"/>
                </a:solidFill>
              </a:rPr>
              <a:t>obklopit</a:t>
            </a:r>
            <a:r>
              <a:rPr lang="en-US" sz="1200" dirty="0">
                <a:solidFill>
                  <a:schemeClr val="bg1"/>
                </a:solidFill>
              </a:rPr>
              <a:t> se </a:t>
            </a:r>
            <a:r>
              <a:rPr lang="en-US" sz="1200" dirty="0" err="1">
                <a:solidFill>
                  <a:schemeClr val="bg1"/>
                </a:solidFill>
              </a:rPr>
              <a:t>barevnými</a:t>
            </a:r>
            <a:r>
              <a:rPr lang="en-US" sz="1200" dirty="0">
                <a:solidFill>
                  <a:schemeClr val="bg1"/>
                </a:solidFill>
              </a:rPr>
              <a:t>, </a:t>
            </a:r>
            <a:r>
              <a:rPr lang="en-US" sz="1200" dirty="0" err="1">
                <a:solidFill>
                  <a:schemeClr val="bg1"/>
                </a:solidFill>
              </a:rPr>
              <a:t>přírodními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nebo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elegantními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kancelářskými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doplňky</a:t>
            </a:r>
            <a:r>
              <a:rPr lang="en-US" sz="1200" dirty="0">
                <a:solidFill>
                  <a:schemeClr val="bg1"/>
                </a:solidFill>
              </a:rPr>
              <a:t>.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Najděte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ideální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položky</a:t>
            </a:r>
            <a:r>
              <a:rPr lang="hu-HU" sz="1200" dirty="0">
                <a:solidFill>
                  <a:schemeClr val="bg1"/>
                </a:solidFill>
              </a:rPr>
              <a:t> a </a:t>
            </a:r>
            <a:r>
              <a:rPr lang="hu-HU" sz="1200" dirty="0" err="1">
                <a:solidFill>
                  <a:schemeClr val="bg1"/>
                </a:solidFill>
              </a:rPr>
              <a:t>udělejte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ze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své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značky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součást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každodenních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pracovních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činností</a:t>
            </a:r>
            <a:r>
              <a:rPr lang="hu-HU" sz="1200" dirty="0">
                <a:solidFill>
                  <a:schemeClr val="bg1"/>
                </a:solidFill>
              </a:rPr>
              <a:t>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10658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Laorek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AP722703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Dřevěný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stojánek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pera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věčným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kalendářem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766" y="11768358"/>
            <a:ext cx="699509" cy="108619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465" y="11828935"/>
            <a:ext cx="1059089" cy="965042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1749" y="11831858"/>
            <a:ext cx="696270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1746" y="11738357"/>
            <a:ext cx="180112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580386"/>
            <a:ext cx="2229092" cy="104894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Teppet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AP800498</a:t>
            </a:r>
            <a:br>
              <a:rPr lang="en-GB" sz="800" dirty="0"/>
            </a:br>
            <a:r>
              <a:rPr lang="en-US" sz="1000" dirty="0" err="1"/>
              <a:t>Kovové</a:t>
            </a:r>
            <a:r>
              <a:rPr lang="en-US" sz="1000" dirty="0"/>
              <a:t> </a:t>
            </a:r>
            <a:r>
              <a:rPr lang="en-US" sz="1000" dirty="0" err="1"/>
              <a:t>guľôčkové</a:t>
            </a:r>
            <a:r>
              <a:rPr lang="en-US" sz="1000" dirty="0"/>
              <a:t> </a:t>
            </a:r>
            <a:r>
              <a:rPr lang="en-US" sz="1000" dirty="0" err="1"/>
              <a:t>pero</a:t>
            </a:r>
            <a:r>
              <a:rPr lang="en-US" sz="1000" dirty="0"/>
              <a:t> s twist </a:t>
            </a:r>
            <a:r>
              <a:rPr lang="en-US" sz="1000" dirty="0" err="1"/>
              <a:t>otočným</a:t>
            </a:r>
            <a:r>
              <a:rPr lang="en-US" sz="1000" dirty="0"/>
              <a:t> </a:t>
            </a:r>
            <a:r>
              <a:rPr lang="en-US" sz="1000" dirty="0" err="1"/>
              <a:t>mechanizmom</a:t>
            </a:r>
            <a:r>
              <a:rPr lang="en-US" sz="1000" dirty="0"/>
              <a:t> </a:t>
            </a:r>
            <a:r>
              <a:rPr lang="en-US" sz="1000" dirty="0" err="1"/>
              <a:t>potiahnuté</a:t>
            </a:r>
            <a:r>
              <a:rPr lang="en-US" sz="1000" dirty="0"/>
              <a:t> </a:t>
            </a:r>
            <a:r>
              <a:rPr lang="en-US" sz="1000" dirty="0" err="1"/>
              <a:t>polyesterom</a:t>
            </a:r>
            <a:r>
              <a:rPr lang="en-US" sz="1000" dirty="0"/>
              <a:t> RPET. V </a:t>
            </a:r>
            <a:r>
              <a:rPr lang="en-US" sz="1000" dirty="0" err="1"/>
              <a:t>zodpovedajúcom</a:t>
            </a:r>
            <a:r>
              <a:rPr lang="en-US" sz="1000" dirty="0"/>
              <a:t> </a:t>
            </a:r>
            <a:r>
              <a:rPr lang="en-US" sz="1000" dirty="0" err="1"/>
              <a:t>polyesterovom</a:t>
            </a:r>
            <a:r>
              <a:rPr lang="en-US" sz="1000" dirty="0"/>
              <a:t> </a:t>
            </a:r>
            <a:r>
              <a:rPr lang="en-US" sz="1000" dirty="0" err="1"/>
              <a:t>puzdre</a:t>
            </a:r>
            <a:r>
              <a:rPr lang="en-US" sz="1000" dirty="0"/>
              <a:t> RPET. S </a:t>
            </a:r>
            <a:r>
              <a:rPr lang="en-US" sz="1000" dirty="0" err="1"/>
              <a:t>modrou</a:t>
            </a:r>
            <a:r>
              <a:rPr lang="en-US" sz="1000" dirty="0"/>
              <a:t> </a:t>
            </a:r>
            <a:r>
              <a:rPr lang="en-US" sz="1000" dirty="0" err="1"/>
              <a:t>náplňou</a:t>
            </a:r>
            <a:r>
              <a:rPr lang="en-US" sz="1000" dirty="0"/>
              <a:t>. 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508014"/>
            <a:ext cx="2229092" cy="86972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Roppy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RPET</a:t>
            </a:r>
            <a:r>
              <a:rPr kumimoji="0" lang="hu-H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AP716576</a:t>
            </a:r>
            <a:b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zákazku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vyrobené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púzdro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perá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okrúhleho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tvaru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zips z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polyesteru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600D RPET. </a:t>
            </a:r>
            <a:endParaRPr kumimoji="0" lang="hu-HU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3249" marR="5300" lvl="0" indent="0" algn="l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D27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40" b="-2540"/>
          <a:stretch/>
        </p:blipFill>
        <p:spPr>
          <a:xfrm>
            <a:off x="2885619" y="7297963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6852"/>
          <a:stretch/>
        </p:blipFill>
        <p:spPr>
          <a:xfrm>
            <a:off x="279652" y="9296816"/>
            <a:ext cx="2605967" cy="201933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r="6812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2453</TotalTime>
  <Words>188</Words>
  <Application>Microsoft Office PowerPoint</Application>
  <PresentationFormat>Egyéni</PresentationFormat>
  <Paragraphs>27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109</cp:revision>
  <cp:lastPrinted>2020-10-14T10:13:42Z</cp:lastPrinted>
  <dcterms:created xsi:type="dcterms:W3CDTF">2020-04-21T06:52:21Z</dcterms:created>
  <dcterms:modified xsi:type="dcterms:W3CDTF">2023-01-31T15:52:13Z</dcterms:modified>
  <cp:category/>
</cp:coreProperties>
</file>