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7" d="100"/>
          <a:sy n="77" d="100"/>
        </p:scale>
        <p:origin x="3612" y="-3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en-US" sz="1000" dirty="0" err="1"/>
              <a:t>Zakázkové</a:t>
            </a:r>
            <a:r>
              <a:rPr lang="en-US" sz="1000" dirty="0"/>
              <a:t> RPET </a:t>
            </a:r>
            <a:r>
              <a:rPr lang="en-US" sz="1000" dirty="0" err="1"/>
              <a:t>plstěné</a:t>
            </a:r>
            <a:r>
              <a:rPr lang="en-US" sz="1000" dirty="0"/>
              <a:t> </a:t>
            </a:r>
            <a:r>
              <a:rPr lang="en-US" sz="1000" dirty="0" err="1"/>
              <a:t>pouzdro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sluneční</a:t>
            </a:r>
            <a:r>
              <a:rPr lang="en-US" sz="1000" dirty="0"/>
              <a:t> </a:t>
            </a:r>
            <a:r>
              <a:rPr lang="en-US" sz="1000" dirty="0" err="1"/>
              <a:t>brýle</a:t>
            </a:r>
            <a:r>
              <a:rPr lang="en-US" sz="1000" dirty="0"/>
              <a:t> s </a:t>
            </a:r>
            <a:r>
              <a:rPr lang="en-US" sz="1000" dirty="0" err="1"/>
              <a:t>celobarevně</a:t>
            </a:r>
            <a:r>
              <a:rPr lang="en-US" sz="1000" dirty="0"/>
              <a:t> </a:t>
            </a:r>
            <a:r>
              <a:rPr lang="en-US" sz="1000" dirty="0" err="1"/>
              <a:t>potištěnou</a:t>
            </a:r>
            <a:r>
              <a:rPr lang="en-US" sz="1000" dirty="0"/>
              <a:t> </a:t>
            </a:r>
            <a:r>
              <a:rPr lang="en-US" sz="1000" dirty="0" err="1"/>
              <a:t>přední</a:t>
            </a:r>
            <a:r>
              <a:rPr lang="en-US" sz="1000" dirty="0"/>
              <a:t> </a:t>
            </a:r>
            <a:r>
              <a:rPr lang="en-US" sz="1000" dirty="0" err="1"/>
              <a:t>stranou</a:t>
            </a:r>
            <a:r>
              <a:rPr lang="en-US" sz="1000" dirty="0"/>
              <a:t>. S </a:t>
            </a:r>
            <a:r>
              <a:rPr lang="en-US" sz="1000" dirty="0" err="1"/>
              <a:t>výrazným</a:t>
            </a:r>
            <a:r>
              <a:rPr lang="en-US" sz="1000" dirty="0"/>
              <a:t> </a:t>
            </a:r>
            <a:r>
              <a:rPr lang="en-US" sz="1000" dirty="0" err="1"/>
              <a:t>štítkem</a:t>
            </a:r>
            <a:r>
              <a:rPr lang="en-US" sz="1000" dirty="0"/>
              <a:t> RPET.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Zde</a:t>
            </a:r>
            <a:r>
              <a:rPr lang="hu-HU" sz="900" dirty="0"/>
              <a:t> </a:t>
            </a:r>
            <a:r>
              <a:rPr lang="hu-HU" sz="900" dirty="0" err="1"/>
              <a:t>umístěte</a:t>
            </a:r>
            <a:r>
              <a:rPr lang="hu-HU" sz="900" dirty="0"/>
              <a:t> </a:t>
            </a:r>
            <a:r>
              <a:rPr lang="hu-HU" sz="900" dirty="0" err="1"/>
              <a:t>své</a:t>
            </a:r>
            <a:r>
              <a:rPr lang="hu-HU" sz="900" dirty="0"/>
              <a:t> </a:t>
            </a:r>
            <a:r>
              <a:rPr lang="hu-HU" sz="900" dirty="0" err="1"/>
              <a:t>propagační</a:t>
            </a:r>
            <a:r>
              <a:rPr lang="hu-HU" sz="900" dirty="0"/>
              <a:t> </a:t>
            </a:r>
            <a:r>
              <a:rPr lang="hu-HU" sz="900" dirty="0" err="1"/>
              <a:t>podmínky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Chladící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taška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zip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hliníkovou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Plážový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míč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z PVC s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ozdobou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Vyfouklá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velikost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: 370 mm.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Sluneční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brýle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metalickými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skly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UV 400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ochranou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Začněte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léto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stylově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Přineste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zábavu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svým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zákazníkům</a:t>
            </a:r>
            <a:r>
              <a:rPr lang="en-US" sz="1200" dirty="0">
                <a:solidFill>
                  <a:schemeClr val="bg1"/>
                </a:solidFill>
              </a:rPr>
              <a:t> a </a:t>
            </a:r>
            <a:r>
              <a:rPr lang="en-US" sz="1200" dirty="0" err="1">
                <a:solidFill>
                  <a:schemeClr val="bg1"/>
                </a:solidFill>
              </a:rPr>
              <a:t>propagujte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letní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dobrodružství</a:t>
            </a:r>
            <a:r>
              <a:rPr lang="en-US" sz="1200" dirty="0">
                <a:solidFill>
                  <a:schemeClr val="bg1"/>
                </a:solidFill>
              </a:rPr>
              <a:t> s </a:t>
            </a:r>
            <a:r>
              <a:rPr lang="en-US" sz="1200" dirty="0" err="1">
                <a:solidFill>
                  <a:schemeClr val="bg1"/>
                </a:solidFill>
              </a:rPr>
              <a:t>ideálním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příslušenstvím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Nejlepší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reklamní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dárky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zaručí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že</a:t>
            </a:r>
            <a:r>
              <a:rPr lang="hu-HU" sz="1200" dirty="0">
                <a:solidFill>
                  <a:schemeClr val="bg1"/>
                </a:solidFill>
              </a:rPr>
              <a:t> se </a:t>
            </a:r>
            <a:r>
              <a:rPr lang="hu-HU" sz="1200" dirty="0" err="1">
                <a:solidFill>
                  <a:schemeClr val="bg1"/>
                </a:solidFill>
              </a:rPr>
              <a:t>vaše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značka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stane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nejzapamatovanější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částí</a:t>
            </a:r>
            <a:r>
              <a:rPr lang="hu-HU" sz="1200" dirty="0">
                <a:solidFill>
                  <a:schemeClr val="bg1"/>
                </a:solidFill>
              </a:rPr>
              <a:t> z </a:t>
            </a:r>
            <a:r>
              <a:rPr lang="hu-HU" sz="1200" dirty="0" err="1">
                <a:solidFill>
                  <a:schemeClr val="bg1"/>
                </a:solidFill>
              </a:rPr>
              <a:t>pláže</a:t>
            </a:r>
            <a:r>
              <a:rPr lang="hu-HU" sz="1200" dirty="0">
                <a:solidFill>
                  <a:schemeClr val="bg1"/>
                </a:solidFill>
              </a:rPr>
              <a:t>. 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Plážový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tenis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zakázku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se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raketami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jedním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míčkem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březové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překližky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ekologického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pšeničné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slámy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en-US" sz="1000" dirty="0" err="1"/>
              <a:t>Sportovní</a:t>
            </a:r>
            <a:r>
              <a:rPr lang="en-US" sz="1000" dirty="0"/>
              <a:t> </a:t>
            </a:r>
            <a:r>
              <a:rPr lang="en-US" sz="1000" dirty="0" err="1"/>
              <a:t>láhev</a:t>
            </a:r>
            <a:r>
              <a:rPr lang="en-US" sz="1000" dirty="0"/>
              <a:t> z RPET </a:t>
            </a:r>
            <a:r>
              <a:rPr lang="en-US" sz="1000" dirty="0" err="1"/>
              <a:t>plastu</a:t>
            </a:r>
            <a:r>
              <a:rPr lang="en-US" sz="1000" dirty="0"/>
              <a:t> bez BPA s </a:t>
            </a:r>
            <a:r>
              <a:rPr lang="en-US" sz="1000" dirty="0" err="1"/>
              <a:t>bambusovým</a:t>
            </a:r>
            <a:r>
              <a:rPr lang="en-US" sz="1000" dirty="0"/>
              <a:t> </a:t>
            </a:r>
            <a:r>
              <a:rPr lang="en-US" sz="1000" dirty="0" err="1"/>
              <a:t>víčkem</a:t>
            </a:r>
            <a:r>
              <a:rPr lang="en-US" sz="1000" dirty="0"/>
              <a:t>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pt-BR" sz="1000" dirty="0"/>
              <a:t>Na zakázku vyrobený neoprenový chladící obal na pivní láhev.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187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110</cp:revision>
  <cp:lastPrinted>2020-10-14T10:13:42Z</cp:lastPrinted>
  <dcterms:created xsi:type="dcterms:W3CDTF">2020-04-21T06:52:21Z</dcterms:created>
  <dcterms:modified xsi:type="dcterms:W3CDTF">2023-02-01T11:50:17Z</dcterms:modified>
  <cp:category/>
</cp:coreProperties>
</file>